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9"/>
  </p:notesMasterIdLst>
  <p:sldIdLst>
    <p:sldId id="266" r:id="rId5"/>
    <p:sldId id="258" r:id="rId6"/>
    <p:sldId id="259" r:id="rId7"/>
    <p:sldId id="260" r:id="rId8"/>
    <p:sldId id="257" r:id="rId9"/>
    <p:sldId id="267" r:id="rId10"/>
    <p:sldId id="268" r:id="rId11"/>
    <p:sldId id="270" r:id="rId12"/>
    <p:sldId id="272" r:id="rId13"/>
    <p:sldId id="273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306" r:id="rId31"/>
    <p:sldId id="307" r:id="rId32"/>
    <p:sldId id="308" r:id="rId33"/>
    <p:sldId id="293" r:id="rId34"/>
    <p:sldId id="300" r:id="rId35"/>
    <p:sldId id="309" r:id="rId36"/>
    <p:sldId id="310" r:id="rId37"/>
    <p:sldId id="294" r:id="rId38"/>
    <p:sldId id="301" r:id="rId39"/>
    <p:sldId id="311" r:id="rId40"/>
    <p:sldId id="296" r:id="rId41"/>
    <p:sldId id="312" r:id="rId42"/>
    <p:sldId id="292" r:id="rId43"/>
    <p:sldId id="313" r:id="rId44"/>
    <p:sldId id="304" r:id="rId45"/>
    <p:sldId id="315" r:id="rId46"/>
    <p:sldId id="295" r:id="rId47"/>
    <p:sldId id="314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AA89812D-3D3F-4651-B804-1B4E7CECC048}">
          <p14:sldIdLst>
            <p14:sldId id="266"/>
            <p14:sldId id="258"/>
            <p14:sldId id="259"/>
            <p14:sldId id="260"/>
          </p14:sldIdLst>
        </p14:section>
        <p14:section name="Dati" id="{3606AE38-D2D0-45CE-9229-F5A621A95AAA}">
          <p14:sldIdLst>
            <p14:sldId id="257"/>
            <p14:sldId id="267"/>
            <p14:sldId id="268"/>
            <p14:sldId id="270"/>
            <p14:sldId id="272"/>
            <p14:sldId id="273"/>
          </p14:sldIdLst>
        </p14:section>
        <p14:section name="Dati - Popolazione" id="{A1B976EB-0D35-4653-B9EB-BE66E9978476}">
          <p14:sldIdLst>
            <p14:sldId id="275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Dati - Economici" id="{574D6755-519B-4799-A0C3-A41CCD022038}">
          <p14:sldIdLst>
            <p14:sldId id="283"/>
            <p14:sldId id="284"/>
            <p14:sldId id="285"/>
            <p14:sldId id="286"/>
          </p14:sldIdLst>
        </p14:section>
        <p14:section name="Dati - Ambientali" id="{C9289A63-04C9-484C-BDD3-022593389F24}">
          <p14:sldIdLst>
            <p14:sldId id="287"/>
            <p14:sldId id="288"/>
            <p14:sldId id="289"/>
            <p14:sldId id="290"/>
          </p14:sldIdLst>
        </p14:section>
        <p14:section name="Modelli" id="{94F14A01-3CF2-4B0B-BB89-2932D12CB7F1}">
          <p14:sldIdLst>
            <p14:sldId id="291"/>
            <p14:sldId id="306"/>
            <p14:sldId id="307"/>
            <p14:sldId id="308"/>
          </p14:sldIdLst>
        </p14:section>
        <p14:section name="Gruppo G1" id="{04657A5C-CC9A-4CC8-AD43-D7D1AE6ED0DF}">
          <p14:sldIdLst>
            <p14:sldId id="293"/>
            <p14:sldId id="300"/>
            <p14:sldId id="309"/>
            <p14:sldId id="310"/>
          </p14:sldIdLst>
        </p14:section>
        <p14:section name="Gruppo G2" id="{01996600-6EC1-464D-9A76-D862B98267DA}">
          <p14:sldIdLst>
            <p14:sldId id="294"/>
            <p14:sldId id="301"/>
            <p14:sldId id="311"/>
          </p14:sldIdLst>
        </p14:section>
        <p14:section name="Gruppo G3" id="{2F7A2F02-9D22-4A4C-B957-170B6388D77C}">
          <p14:sldIdLst>
            <p14:sldId id="296"/>
            <p14:sldId id="312"/>
          </p14:sldIdLst>
        </p14:section>
        <p14:section name="Gruppo G4" id="{F3D730AD-ED7D-4F13-A7D6-2A94E9162BA8}">
          <p14:sldIdLst>
            <p14:sldId id="292"/>
            <p14:sldId id="313"/>
            <p14:sldId id="304"/>
          </p14:sldIdLst>
        </p14:section>
        <p14:section name="Discussioni Finali" id="{7C9E2FA8-7DFC-4851-A1F1-A32793D8CD88}">
          <p14:sldIdLst>
            <p14:sldId id="315"/>
            <p14:sldId id="29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0C2"/>
    <a:srgbClr val="32165A"/>
    <a:srgbClr val="9B6FDB"/>
    <a:srgbClr val="5785D5"/>
    <a:srgbClr val="4FA9DD"/>
    <a:srgbClr val="49BEE2"/>
    <a:srgbClr val="A9F5FF"/>
    <a:srgbClr val="87B2C7"/>
    <a:srgbClr val="5190AF"/>
    <a:srgbClr val="58B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D58D0D-AAF0-400A-B762-7A3AEBE010A2}" v="4323" dt="2024-11-11T14:23:30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' SGARIGLIA" userId="97e3a23f-d310-441e-8f63-3f99c3df4e80" providerId="ADAL" clId="{98D58D0D-AAF0-400A-B762-7A3AEBE010A2}"/>
    <pc:docChg chg="undo redo custSel addSld delSld modSld sldOrd modMainMaster addSection delSection modSection">
      <pc:chgData name="JOSE' SGARIGLIA" userId="97e3a23f-d310-441e-8f63-3f99c3df4e80" providerId="ADAL" clId="{98D58D0D-AAF0-400A-B762-7A3AEBE010A2}" dt="2024-11-11T14:23:30.937" v="18060"/>
      <pc:docMkLst>
        <pc:docMk/>
      </pc:docMkLst>
      <pc:sldChg chg="addSp delSp modSp del mod setBg">
        <pc:chgData name="JOSE' SGARIGLIA" userId="97e3a23f-d310-441e-8f63-3f99c3df4e80" providerId="ADAL" clId="{98D58D0D-AAF0-400A-B762-7A3AEBE010A2}" dt="2024-11-09T17:51:49.401" v="2986" actId="2696"/>
        <pc:sldMkLst>
          <pc:docMk/>
          <pc:sldMk cId="985320492" sldId="256"/>
        </pc:sldMkLst>
        <pc:spChg chg="del">
          <ac:chgData name="JOSE' SGARIGLIA" userId="97e3a23f-d310-441e-8f63-3f99c3df4e80" providerId="ADAL" clId="{98D58D0D-AAF0-400A-B762-7A3AEBE010A2}" dt="2024-11-08T13:28:02.693" v="0" actId="478"/>
          <ac:spMkLst>
            <pc:docMk/>
            <pc:sldMk cId="985320492" sldId="256"/>
            <ac:spMk id="2" creationId="{6435FF67-E8E5-3CD5-1E3D-B7230CCB2213}"/>
          </ac:spMkLst>
        </pc:spChg>
        <pc:spChg chg="del">
          <ac:chgData name="JOSE' SGARIGLIA" userId="97e3a23f-d310-441e-8f63-3f99c3df4e80" providerId="ADAL" clId="{98D58D0D-AAF0-400A-B762-7A3AEBE010A2}" dt="2024-11-08T13:28:03.890" v="1" actId="478"/>
          <ac:spMkLst>
            <pc:docMk/>
            <pc:sldMk cId="985320492" sldId="256"/>
            <ac:spMk id="3" creationId="{68E6E7BA-66D0-35BA-59F5-22FD5A7ADEFB}"/>
          </ac:spMkLst>
        </pc:spChg>
        <pc:spChg chg="add mod">
          <ac:chgData name="JOSE' SGARIGLIA" userId="97e3a23f-d310-441e-8f63-3f99c3df4e80" providerId="ADAL" clId="{98D58D0D-AAF0-400A-B762-7A3AEBE010A2}" dt="2024-11-09T17:05:41.895" v="2682" actId="2711"/>
          <ac:spMkLst>
            <pc:docMk/>
            <pc:sldMk cId="985320492" sldId="256"/>
            <ac:spMk id="23" creationId="{1862763C-F56D-77A4-479D-0BB0A70C85F2}"/>
          </ac:spMkLst>
        </pc:spChg>
        <pc:spChg chg="add mod">
          <ac:chgData name="JOSE' SGARIGLIA" userId="97e3a23f-d310-441e-8f63-3f99c3df4e80" providerId="ADAL" clId="{98D58D0D-AAF0-400A-B762-7A3AEBE010A2}" dt="2024-11-09T17:06:02.734" v="2684" actId="404"/>
          <ac:spMkLst>
            <pc:docMk/>
            <pc:sldMk cId="985320492" sldId="256"/>
            <ac:spMk id="24" creationId="{AAB503B2-4BE9-5B21-F601-A8EA154B0FF6}"/>
          </ac:spMkLst>
        </pc:spChg>
        <pc:spChg chg="add mod">
          <ac:chgData name="JOSE' SGARIGLIA" userId="97e3a23f-d310-441e-8f63-3f99c3df4e80" providerId="ADAL" clId="{98D58D0D-AAF0-400A-B762-7A3AEBE010A2}" dt="2024-11-08T13:51:34.741" v="382" actId="164"/>
          <ac:spMkLst>
            <pc:docMk/>
            <pc:sldMk cId="985320492" sldId="256"/>
            <ac:spMk id="29" creationId="{EC5B9B3A-BD7E-4424-20FF-B9848E3952D5}"/>
          </ac:spMkLst>
        </pc:spChg>
        <pc:spChg chg="add mod">
          <ac:chgData name="JOSE' SGARIGLIA" userId="97e3a23f-d310-441e-8f63-3f99c3df4e80" providerId="ADAL" clId="{98D58D0D-AAF0-400A-B762-7A3AEBE010A2}" dt="2024-11-08T13:51:34.741" v="382" actId="164"/>
          <ac:spMkLst>
            <pc:docMk/>
            <pc:sldMk cId="985320492" sldId="256"/>
            <ac:spMk id="30" creationId="{FD010AEF-F66D-6BC9-5A2D-E1CAB657875D}"/>
          </ac:spMkLst>
        </pc:spChg>
        <pc:spChg chg="mod">
          <ac:chgData name="JOSE' SGARIGLIA" userId="97e3a23f-d310-441e-8f63-3f99c3df4e80" providerId="ADAL" clId="{98D58D0D-AAF0-400A-B762-7A3AEBE010A2}" dt="2024-11-08T14:43:45.921" v="1533" actId="20577"/>
          <ac:spMkLst>
            <pc:docMk/>
            <pc:sldMk cId="985320492" sldId="256"/>
            <ac:spMk id="1024" creationId="{58D4EF97-4FB2-420B-45BE-A324E5E41429}"/>
          </ac:spMkLst>
        </pc:spChg>
        <pc:grpChg chg="add mod">
          <ac:chgData name="JOSE' SGARIGLIA" userId="97e3a23f-d310-441e-8f63-3f99c3df4e80" providerId="ADAL" clId="{98D58D0D-AAF0-400A-B762-7A3AEBE010A2}" dt="2024-11-08T13:36:59.558" v="154" actId="1038"/>
          <ac:grpSpMkLst>
            <pc:docMk/>
            <pc:sldMk cId="985320492" sldId="256"/>
            <ac:grpSpMk id="22" creationId="{3BB8F7BA-67AF-40B3-25C9-4BD67B33D3DD}"/>
          </ac:grpSpMkLst>
        </pc:grpChg>
        <pc:grpChg chg="add mod">
          <ac:chgData name="JOSE' SGARIGLIA" userId="97e3a23f-d310-441e-8f63-3f99c3df4e80" providerId="ADAL" clId="{98D58D0D-AAF0-400A-B762-7A3AEBE010A2}" dt="2024-11-08T13:51:41.773" v="383" actId="1076"/>
          <ac:grpSpMkLst>
            <pc:docMk/>
            <pc:sldMk cId="985320492" sldId="256"/>
            <ac:grpSpMk id="31" creationId="{E1E356E3-8B5F-E550-4A74-AC1F8A121896}"/>
          </ac:grpSpMkLst>
        </pc:grpChg>
        <pc:picChg chg="add del mod">
          <ac:chgData name="JOSE' SGARIGLIA" userId="97e3a23f-d310-441e-8f63-3f99c3df4e80" providerId="ADAL" clId="{98D58D0D-AAF0-400A-B762-7A3AEBE010A2}" dt="2024-11-08T13:34:21.544" v="78" actId="478"/>
          <ac:picMkLst>
            <pc:docMk/>
            <pc:sldMk cId="985320492" sldId="256"/>
            <ac:picMk id="5" creationId="{B13473E5-1B2E-4AC1-9BF4-F2DE938DDA12}"/>
          </ac:picMkLst>
        </pc:picChg>
        <pc:picChg chg="add del mod modCrop">
          <ac:chgData name="JOSE' SGARIGLIA" userId="97e3a23f-d310-441e-8f63-3f99c3df4e80" providerId="ADAL" clId="{98D58D0D-AAF0-400A-B762-7A3AEBE010A2}" dt="2024-11-08T13:34:22.497" v="79" actId="478"/>
          <ac:picMkLst>
            <pc:docMk/>
            <pc:sldMk cId="985320492" sldId="256"/>
            <ac:picMk id="7" creationId="{4D2BA193-A527-C0F2-9301-C7FD6D636D79}"/>
          </ac:picMkLst>
        </pc:picChg>
        <pc:picChg chg="add mod modCrop">
          <ac:chgData name="JOSE' SGARIGLIA" userId="97e3a23f-d310-441e-8f63-3f99c3df4e80" providerId="ADAL" clId="{98D58D0D-AAF0-400A-B762-7A3AEBE010A2}" dt="2024-11-08T13:36:25.368" v="106" actId="164"/>
          <ac:picMkLst>
            <pc:docMk/>
            <pc:sldMk cId="985320492" sldId="256"/>
            <ac:picMk id="9" creationId="{9A587427-BDEA-5359-EBD6-8FEAAE9C4B5E}"/>
          </ac:picMkLst>
        </pc:picChg>
        <pc:picChg chg="add del mod modCrop">
          <ac:chgData name="JOSE' SGARIGLIA" userId="97e3a23f-d310-441e-8f63-3f99c3df4e80" providerId="ADAL" clId="{98D58D0D-AAF0-400A-B762-7A3AEBE010A2}" dt="2024-11-08T13:34:20.865" v="77" actId="478"/>
          <ac:picMkLst>
            <pc:docMk/>
            <pc:sldMk cId="985320492" sldId="256"/>
            <ac:picMk id="11" creationId="{62219A2F-B860-552D-050A-A4BFABDBF1F6}"/>
          </ac:picMkLst>
        </pc:picChg>
        <pc:picChg chg="add del mod modCrop">
          <ac:chgData name="JOSE' SGARIGLIA" userId="97e3a23f-d310-441e-8f63-3f99c3df4e80" providerId="ADAL" clId="{98D58D0D-AAF0-400A-B762-7A3AEBE010A2}" dt="2024-11-08T13:34:23.472" v="80" actId="478"/>
          <ac:picMkLst>
            <pc:docMk/>
            <pc:sldMk cId="985320492" sldId="256"/>
            <ac:picMk id="13" creationId="{0B66D72E-091D-EFC3-21E2-98DB712B059B}"/>
          </ac:picMkLst>
        </pc:picChg>
        <pc:picChg chg="add mod modCrop">
          <ac:chgData name="JOSE' SGARIGLIA" userId="97e3a23f-d310-441e-8f63-3f99c3df4e80" providerId="ADAL" clId="{98D58D0D-AAF0-400A-B762-7A3AEBE010A2}" dt="2024-11-08T13:36:25.368" v="106" actId="164"/>
          <ac:picMkLst>
            <pc:docMk/>
            <pc:sldMk cId="985320492" sldId="256"/>
            <ac:picMk id="15" creationId="{72557769-FCDE-3F07-C28C-18527EA50172}"/>
          </ac:picMkLst>
        </pc:picChg>
        <pc:picChg chg="add mod modCrop">
          <ac:chgData name="JOSE' SGARIGLIA" userId="97e3a23f-d310-441e-8f63-3f99c3df4e80" providerId="ADAL" clId="{98D58D0D-AAF0-400A-B762-7A3AEBE010A2}" dt="2024-11-08T13:36:25.368" v="106" actId="164"/>
          <ac:picMkLst>
            <pc:docMk/>
            <pc:sldMk cId="985320492" sldId="256"/>
            <ac:picMk id="17" creationId="{24FA865C-0DB2-2AB2-F65E-F779098681B3}"/>
          </ac:picMkLst>
        </pc:picChg>
        <pc:picChg chg="add mod modCrop">
          <ac:chgData name="JOSE' SGARIGLIA" userId="97e3a23f-d310-441e-8f63-3f99c3df4e80" providerId="ADAL" clId="{98D58D0D-AAF0-400A-B762-7A3AEBE010A2}" dt="2024-11-08T13:36:25.368" v="106" actId="164"/>
          <ac:picMkLst>
            <pc:docMk/>
            <pc:sldMk cId="985320492" sldId="256"/>
            <ac:picMk id="19" creationId="{37CE4CD8-B8BD-C8FE-780D-A3CE1DB0A4EF}"/>
          </ac:picMkLst>
        </pc:picChg>
        <pc:picChg chg="add mod modCrop">
          <ac:chgData name="JOSE' SGARIGLIA" userId="97e3a23f-d310-441e-8f63-3f99c3df4e80" providerId="ADAL" clId="{98D58D0D-AAF0-400A-B762-7A3AEBE010A2}" dt="2024-11-08T13:36:25.368" v="106" actId="164"/>
          <ac:picMkLst>
            <pc:docMk/>
            <pc:sldMk cId="985320492" sldId="256"/>
            <ac:picMk id="21" creationId="{4003BFF1-0D4E-8984-DC0A-90B5B0D468CE}"/>
          </ac:picMkLst>
        </pc:picChg>
        <pc:picChg chg="add mod">
          <ac:chgData name="JOSE' SGARIGLIA" userId="97e3a23f-d310-441e-8f63-3f99c3df4e80" providerId="ADAL" clId="{98D58D0D-AAF0-400A-B762-7A3AEBE010A2}" dt="2024-11-08T13:44:38.572" v="295" actId="1076"/>
          <ac:picMkLst>
            <pc:docMk/>
            <pc:sldMk cId="985320492" sldId="256"/>
            <ac:picMk id="26" creationId="{61784479-1B18-D71B-BB75-E6B43363CCC6}"/>
          </ac:picMkLst>
        </pc:picChg>
        <pc:picChg chg="add del mod">
          <ac:chgData name="JOSE' SGARIGLIA" userId="97e3a23f-d310-441e-8f63-3f99c3df4e80" providerId="ADAL" clId="{98D58D0D-AAF0-400A-B762-7A3AEBE010A2}" dt="2024-11-08T13:43:29.050" v="283" actId="478"/>
          <ac:picMkLst>
            <pc:docMk/>
            <pc:sldMk cId="985320492" sldId="256"/>
            <ac:picMk id="28" creationId="{731DA991-4F03-C39C-8A2A-7CDCF763F319}"/>
          </ac:picMkLst>
        </pc:picChg>
        <pc:picChg chg="add mod">
          <ac:chgData name="JOSE' SGARIGLIA" userId="97e3a23f-d310-441e-8f63-3f99c3df4e80" providerId="ADAL" clId="{98D58D0D-AAF0-400A-B762-7A3AEBE010A2}" dt="2024-11-08T13:51:43.898" v="384" actId="1076"/>
          <ac:picMkLst>
            <pc:docMk/>
            <pc:sldMk cId="985320492" sldId="256"/>
            <ac:picMk id="1026" creationId="{A5251C6B-2380-9B93-2E00-67E5303376A8}"/>
          </ac:picMkLst>
        </pc:picChg>
      </pc:sldChg>
      <pc:sldChg chg="addSp delSp modSp new mod ord modTransition setBg modAnim">
        <pc:chgData name="JOSE' SGARIGLIA" userId="97e3a23f-d310-441e-8f63-3f99c3df4e80" providerId="ADAL" clId="{98D58D0D-AAF0-400A-B762-7A3AEBE010A2}" dt="2024-11-09T19:39:45.776" v="4424"/>
        <pc:sldMkLst>
          <pc:docMk/>
          <pc:sldMk cId="3926007238" sldId="257"/>
        </pc:sldMkLst>
        <pc:spChg chg="del">
          <ac:chgData name="JOSE' SGARIGLIA" userId="97e3a23f-d310-441e-8f63-3f99c3df4e80" providerId="ADAL" clId="{98D58D0D-AAF0-400A-B762-7A3AEBE010A2}" dt="2024-11-08T14:32:33.097" v="758" actId="478"/>
          <ac:spMkLst>
            <pc:docMk/>
            <pc:sldMk cId="3926007238" sldId="257"/>
            <ac:spMk id="2" creationId="{22AA730F-EF73-F726-44BF-DF205B6D00D7}"/>
          </ac:spMkLst>
        </pc:spChg>
        <pc:spChg chg="del">
          <ac:chgData name="JOSE' SGARIGLIA" userId="97e3a23f-d310-441e-8f63-3f99c3df4e80" providerId="ADAL" clId="{98D58D0D-AAF0-400A-B762-7A3AEBE010A2}" dt="2024-11-08T14:32:33.857" v="759" actId="478"/>
          <ac:spMkLst>
            <pc:docMk/>
            <pc:sldMk cId="3926007238" sldId="257"/>
            <ac:spMk id="3" creationId="{F611AB1F-EAE4-BEE6-C3FB-2E6AD8E7B15E}"/>
          </ac:spMkLst>
        </pc:spChg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3926007238" sldId="257"/>
            <ac:spMk id="4" creationId="{C00AC6CA-DD41-2A10-24BF-486A05F8CD8B}"/>
          </ac:spMkLst>
        </pc:spChg>
        <pc:spChg chg="add mod ord topLvl">
          <ac:chgData name="JOSE' SGARIGLIA" userId="97e3a23f-d310-441e-8f63-3f99c3df4e80" providerId="ADAL" clId="{98D58D0D-AAF0-400A-B762-7A3AEBE010A2}" dt="2024-11-09T18:14:12.598" v="3625" actId="404"/>
          <ac:spMkLst>
            <pc:docMk/>
            <pc:sldMk cId="3926007238" sldId="257"/>
            <ac:spMk id="5" creationId="{71D60A84-7B24-22F9-E052-674EA6B06394}"/>
          </ac:spMkLst>
        </pc:spChg>
        <pc:spChg chg="add mod ord topLvl">
          <ac:chgData name="JOSE' SGARIGLIA" userId="97e3a23f-d310-441e-8f63-3f99c3df4e80" providerId="ADAL" clId="{98D58D0D-AAF0-400A-B762-7A3AEBE010A2}" dt="2024-11-09T18:16:27.808" v="3628" actId="404"/>
          <ac:spMkLst>
            <pc:docMk/>
            <pc:sldMk cId="3926007238" sldId="257"/>
            <ac:spMk id="6" creationId="{897A29C0-045E-7F64-8667-9FD906C65536}"/>
          </ac:spMkLst>
        </pc:spChg>
        <pc:grpChg chg="add del mod">
          <ac:chgData name="JOSE' SGARIGLIA" userId="97e3a23f-d310-441e-8f63-3f99c3df4e80" providerId="ADAL" clId="{98D58D0D-AAF0-400A-B762-7A3AEBE010A2}" dt="2024-11-09T17:54:28.358" v="3017" actId="165"/>
          <ac:grpSpMkLst>
            <pc:docMk/>
            <pc:sldMk cId="3926007238" sldId="257"/>
            <ac:grpSpMk id="2" creationId="{83D71EBB-2A21-4493-F630-2168DF864211}"/>
          </ac:grpSpMkLst>
        </pc:grpChg>
        <pc:picChg chg="add mod ord">
          <ac:chgData name="JOSE' SGARIGLIA" userId="97e3a23f-d310-441e-8f63-3f99c3df4e80" providerId="ADAL" clId="{98D58D0D-AAF0-400A-B762-7A3AEBE010A2}" dt="2024-11-09T19:36:42.101" v="4412" actId="171"/>
          <ac:picMkLst>
            <pc:docMk/>
            <pc:sldMk cId="3926007238" sldId="257"/>
            <ac:picMk id="2" creationId="{A125DACB-6B2D-4ACD-149B-2AE71775D8C5}"/>
          </ac:picMkLst>
        </pc:picChg>
        <pc:picChg chg="add mod ord">
          <ac:chgData name="JOSE' SGARIGLIA" userId="97e3a23f-d310-441e-8f63-3f99c3df4e80" providerId="ADAL" clId="{98D58D0D-AAF0-400A-B762-7A3AEBE010A2}" dt="2024-11-09T17:56:30.325" v="3270" actId="14100"/>
          <ac:picMkLst>
            <pc:docMk/>
            <pc:sldMk cId="3926007238" sldId="257"/>
            <ac:picMk id="7" creationId="{F299C615-9636-0D30-E9E6-8200B22DEE36}"/>
          </ac:picMkLst>
        </pc:picChg>
        <pc:picChg chg="add mod ord">
          <ac:chgData name="JOSE' SGARIGLIA" userId="97e3a23f-d310-441e-8f63-3f99c3df4e80" providerId="ADAL" clId="{98D58D0D-AAF0-400A-B762-7A3AEBE010A2}" dt="2024-11-09T17:56:39.010" v="3272" actId="14100"/>
          <ac:picMkLst>
            <pc:docMk/>
            <pc:sldMk cId="3926007238" sldId="257"/>
            <ac:picMk id="8" creationId="{916366B1-9ED7-C80D-8AB1-2F9A41F375CF}"/>
          </ac:picMkLst>
        </pc:picChg>
      </pc:sldChg>
      <pc:sldChg chg="addSp delSp modSp new mod ord modTransition setBg delAnim modAnim">
        <pc:chgData name="JOSE' SGARIGLIA" userId="97e3a23f-d310-441e-8f63-3f99c3df4e80" providerId="ADAL" clId="{98D58D0D-AAF0-400A-B762-7A3AEBE010A2}" dt="2024-11-09T19:38:57.948" v="4421"/>
        <pc:sldMkLst>
          <pc:docMk/>
          <pc:sldMk cId="1772009809" sldId="258"/>
        </pc:sldMkLst>
        <pc:spChg chg="del">
          <ac:chgData name="JOSE' SGARIGLIA" userId="97e3a23f-d310-441e-8f63-3f99c3df4e80" providerId="ADAL" clId="{98D58D0D-AAF0-400A-B762-7A3AEBE010A2}" dt="2024-11-08T13:56:51.247" v="392" actId="478"/>
          <ac:spMkLst>
            <pc:docMk/>
            <pc:sldMk cId="1772009809" sldId="258"/>
            <ac:spMk id="2" creationId="{47E645A6-2A2E-309A-A9AA-B44BD65ED19D}"/>
          </ac:spMkLst>
        </pc:spChg>
        <pc:spChg chg="del mod">
          <ac:chgData name="JOSE' SGARIGLIA" userId="97e3a23f-d310-441e-8f63-3f99c3df4e80" providerId="ADAL" clId="{98D58D0D-AAF0-400A-B762-7A3AEBE010A2}" dt="2024-11-08T13:56:53.687" v="394" actId="478"/>
          <ac:spMkLst>
            <pc:docMk/>
            <pc:sldMk cId="1772009809" sldId="258"/>
            <ac:spMk id="3" creationId="{3508EA60-4B4F-EB3F-4FB3-EF87DAF84B17}"/>
          </ac:spMkLst>
        </pc:spChg>
        <pc:spChg chg="add del mod">
          <ac:chgData name="JOSE' SGARIGLIA" userId="97e3a23f-d310-441e-8f63-3f99c3df4e80" providerId="ADAL" clId="{98D58D0D-AAF0-400A-B762-7A3AEBE010A2}" dt="2024-11-08T14:17:32.092" v="559" actId="478"/>
          <ac:spMkLst>
            <pc:docMk/>
            <pc:sldMk cId="1772009809" sldId="258"/>
            <ac:spMk id="5" creationId="{96EECA78-821F-64CB-7B4F-CB1BFB8C79EE}"/>
          </ac:spMkLst>
        </pc:spChg>
        <pc:spChg chg="add del mod">
          <ac:chgData name="JOSE' SGARIGLIA" userId="97e3a23f-d310-441e-8f63-3f99c3df4e80" providerId="ADAL" clId="{98D58D0D-AAF0-400A-B762-7A3AEBE010A2}" dt="2024-11-08T14:08:24.298" v="501" actId="478"/>
          <ac:spMkLst>
            <pc:docMk/>
            <pc:sldMk cId="1772009809" sldId="258"/>
            <ac:spMk id="7" creationId="{F67AC57E-10FA-841F-1DC7-18421F878C8A}"/>
          </ac:spMkLst>
        </pc:spChg>
        <pc:spChg chg="add del mod">
          <ac:chgData name="JOSE' SGARIGLIA" userId="97e3a23f-d310-441e-8f63-3f99c3df4e80" providerId="ADAL" clId="{98D58D0D-AAF0-400A-B762-7A3AEBE010A2}" dt="2024-11-08T14:08:23.313" v="500" actId="478"/>
          <ac:spMkLst>
            <pc:docMk/>
            <pc:sldMk cId="1772009809" sldId="258"/>
            <ac:spMk id="8" creationId="{8FAF140B-9705-5A64-A655-A19165AE6190}"/>
          </ac:spMkLst>
        </pc:spChg>
        <pc:spChg chg="add del mod">
          <ac:chgData name="JOSE' SGARIGLIA" userId="97e3a23f-d310-441e-8f63-3f99c3df4e80" providerId="ADAL" clId="{98D58D0D-AAF0-400A-B762-7A3AEBE010A2}" dt="2024-11-08T14:08:26.083" v="502" actId="478"/>
          <ac:spMkLst>
            <pc:docMk/>
            <pc:sldMk cId="1772009809" sldId="258"/>
            <ac:spMk id="9" creationId="{A4167A9C-ADEB-590A-7AE7-148DCC8A36EA}"/>
          </ac:spMkLst>
        </pc:spChg>
        <pc:spChg chg="add del mod">
          <ac:chgData name="JOSE' SGARIGLIA" userId="97e3a23f-d310-441e-8f63-3f99c3df4e80" providerId="ADAL" clId="{98D58D0D-AAF0-400A-B762-7A3AEBE010A2}" dt="2024-11-08T14:26:29.567" v="657" actId="478"/>
          <ac:spMkLst>
            <pc:docMk/>
            <pc:sldMk cId="1772009809" sldId="258"/>
            <ac:spMk id="10" creationId="{30393A0B-37D2-0FF2-B310-F3D7C96C7206}"/>
          </ac:spMkLst>
        </pc:spChg>
        <pc:spChg chg="add del mod">
          <ac:chgData name="JOSE' SGARIGLIA" userId="97e3a23f-d310-441e-8f63-3f99c3df4e80" providerId="ADAL" clId="{98D58D0D-AAF0-400A-B762-7A3AEBE010A2}" dt="2024-11-08T14:20:41.191" v="592" actId="478"/>
          <ac:spMkLst>
            <pc:docMk/>
            <pc:sldMk cId="1772009809" sldId="258"/>
            <ac:spMk id="11" creationId="{6907C566-C008-87B7-AD14-909F6C9BA290}"/>
          </ac:spMkLst>
        </pc:spChg>
        <pc:spChg chg="add del mod">
          <ac:chgData name="JOSE' SGARIGLIA" userId="97e3a23f-d310-441e-8f63-3f99c3df4e80" providerId="ADAL" clId="{98D58D0D-AAF0-400A-B762-7A3AEBE010A2}" dt="2024-11-08T14:23:33.201" v="631" actId="478"/>
          <ac:spMkLst>
            <pc:docMk/>
            <pc:sldMk cId="1772009809" sldId="258"/>
            <ac:spMk id="12" creationId="{567903D9-ED6A-5633-83A1-B2E8E966D3D0}"/>
          </ac:spMkLst>
        </pc:spChg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1772009809" sldId="258"/>
            <ac:spMk id="16" creationId="{009A25FD-9DAB-7BC1-26F9-87E0B134C5D4}"/>
          </ac:spMkLst>
        </pc:spChg>
        <pc:picChg chg="add mod ord">
          <ac:chgData name="JOSE' SGARIGLIA" userId="97e3a23f-d310-441e-8f63-3f99c3df4e80" providerId="ADAL" clId="{98D58D0D-AAF0-400A-B762-7A3AEBE010A2}" dt="2024-11-09T19:36:27.339" v="4407" actId="171"/>
          <ac:picMkLst>
            <pc:docMk/>
            <pc:sldMk cId="1772009809" sldId="258"/>
            <ac:picMk id="2" creationId="{AE6A09B3-1974-DD40-E9CD-DFFD1B4286ED}"/>
          </ac:picMkLst>
        </pc:picChg>
        <pc:picChg chg="add del mod">
          <ac:chgData name="JOSE' SGARIGLIA" userId="97e3a23f-d310-441e-8f63-3f99c3df4e80" providerId="ADAL" clId="{98D58D0D-AAF0-400A-B762-7A3AEBE010A2}" dt="2024-11-08T13:57:23.051" v="398" actId="478"/>
          <ac:picMkLst>
            <pc:docMk/>
            <pc:sldMk cId="1772009809" sldId="258"/>
            <ac:picMk id="4" creationId="{BCB9FDF3-0C9C-C0B8-4EF6-805299A8FA1A}"/>
          </ac:picMkLst>
        </pc:picChg>
        <pc:picChg chg="add del mod">
          <ac:chgData name="JOSE' SGARIGLIA" userId="97e3a23f-d310-441e-8f63-3f99c3df4e80" providerId="ADAL" clId="{98D58D0D-AAF0-400A-B762-7A3AEBE010A2}" dt="2024-11-08T14:01:58.923" v="424" actId="478"/>
          <ac:picMkLst>
            <pc:docMk/>
            <pc:sldMk cId="1772009809" sldId="258"/>
            <ac:picMk id="6" creationId="{80E0FB79-DEED-B4E7-C274-880C7C57020D}"/>
          </ac:picMkLst>
        </pc:picChg>
        <pc:picChg chg="add mod ord modCrop">
          <ac:chgData name="JOSE' SGARIGLIA" userId="97e3a23f-d310-441e-8f63-3f99c3df4e80" providerId="ADAL" clId="{98D58D0D-AAF0-400A-B762-7A3AEBE010A2}" dt="2024-11-08T14:17:30.782" v="558" actId="167"/>
          <ac:picMkLst>
            <pc:docMk/>
            <pc:sldMk cId="1772009809" sldId="258"/>
            <ac:picMk id="13" creationId="{9D6289D2-F025-93A8-F290-89C6B1AE10D7}"/>
          </ac:picMkLst>
        </pc:picChg>
        <pc:picChg chg="add mod modCrop">
          <ac:chgData name="JOSE' SGARIGLIA" userId="97e3a23f-d310-441e-8f63-3f99c3df4e80" providerId="ADAL" clId="{98D58D0D-AAF0-400A-B762-7A3AEBE010A2}" dt="2024-11-08T14:21:01.130" v="594" actId="1076"/>
          <ac:picMkLst>
            <pc:docMk/>
            <pc:sldMk cId="1772009809" sldId="258"/>
            <ac:picMk id="14" creationId="{4CC00762-E5E1-BD66-A546-F538541EFE62}"/>
          </ac:picMkLst>
        </pc:picChg>
        <pc:picChg chg="add mod ord modCrop">
          <ac:chgData name="JOSE' SGARIGLIA" userId="97e3a23f-d310-441e-8f63-3f99c3df4e80" providerId="ADAL" clId="{98D58D0D-AAF0-400A-B762-7A3AEBE010A2}" dt="2024-11-08T14:23:31.902" v="630" actId="167"/>
          <ac:picMkLst>
            <pc:docMk/>
            <pc:sldMk cId="1772009809" sldId="258"/>
            <ac:picMk id="15" creationId="{0C2FFC9A-00C2-42FC-607D-EE2AE3947233}"/>
          </ac:picMkLst>
        </pc:picChg>
      </pc:sldChg>
      <pc:sldChg chg="addSp delSp modSp add mod ord setBg delAnim modAnim">
        <pc:chgData name="JOSE' SGARIGLIA" userId="97e3a23f-d310-441e-8f63-3f99c3df4e80" providerId="ADAL" clId="{98D58D0D-AAF0-400A-B762-7A3AEBE010A2}" dt="2024-11-09T19:39:35.651" v="4422"/>
        <pc:sldMkLst>
          <pc:docMk/>
          <pc:sldMk cId="1195951461" sldId="259"/>
        </pc:sldMkLst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1195951461" sldId="259"/>
            <ac:spMk id="2" creationId="{AE50AF3D-6A69-A2A0-0BF6-6C508BA96E8B}"/>
          </ac:spMkLst>
        </pc:spChg>
        <pc:spChg chg="del">
          <ac:chgData name="JOSE' SGARIGLIA" userId="97e3a23f-d310-441e-8f63-3f99c3df4e80" providerId="ADAL" clId="{98D58D0D-AAF0-400A-B762-7A3AEBE010A2}" dt="2024-11-08T14:24:57.589" v="636" actId="478"/>
          <ac:spMkLst>
            <pc:docMk/>
            <pc:sldMk cId="1195951461" sldId="259"/>
            <ac:spMk id="10" creationId="{39DE0A15-9829-B51D-3755-8D1290DA8747}"/>
          </ac:spMkLst>
        </pc:spChg>
        <pc:picChg chg="add mod ord">
          <ac:chgData name="JOSE' SGARIGLIA" userId="97e3a23f-d310-441e-8f63-3f99c3df4e80" providerId="ADAL" clId="{98D58D0D-AAF0-400A-B762-7A3AEBE010A2}" dt="2024-11-09T19:36:31.312" v="4408" actId="171"/>
          <ac:picMkLst>
            <pc:docMk/>
            <pc:sldMk cId="1195951461" sldId="259"/>
            <ac:picMk id="2" creationId="{604D573D-8AB2-B247-0D74-087F4A2ED221}"/>
          </ac:picMkLst>
        </pc:picChg>
        <pc:picChg chg="mod">
          <ac:chgData name="JOSE' SGARIGLIA" userId="97e3a23f-d310-441e-8f63-3f99c3df4e80" providerId="ADAL" clId="{98D58D0D-AAF0-400A-B762-7A3AEBE010A2}" dt="2024-11-08T14:25:24.423" v="637" actId="1076"/>
          <ac:picMkLst>
            <pc:docMk/>
            <pc:sldMk cId="1195951461" sldId="259"/>
            <ac:picMk id="13" creationId="{33F1321F-CEE4-4EB5-12ED-DE0A7AA3FB01}"/>
          </ac:picMkLst>
        </pc:picChg>
        <pc:picChg chg="mod">
          <ac:chgData name="JOSE' SGARIGLIA" userId="97e3a23f-d310-441e-8f63-3f99c3df4e80" providerId="ADAL" clId="{98D58D0D-AAF0-400A-B762-7A3AEBE010A2}" dt="2024-11-08T14:24:55.244" v="635" actId="1076"/>
          <ac:picMkLst>
            <pc:docMk/>
            <pc:sldMk cId="1195951461" sldId="259"/>
            <ac:picMk id="14" creationId="{36E438BB-4390-7B4C-6F05-9340AC1B3F16}"/>
          </ac:picMkLst>
        </pc:picChg>
        <pc:picChg chg="mod">
          <ac:chgData name="JOSE' SGARIGLIA" userId="97e3a23f-d310-441e-8f63-3f99c3df4e80" providerId="ADAL" clId="{98D58D0D-AAF0-400A-B762-7A3AEBE010A2}" dt="2024-11-08T14:25:30.154" v="638" actId="1076"/>
          <ac:picMkLst>
            <pc:docMk/>
            <pc:sldMk cId="1195951461" sldId="259"/>
            <ac:picMk id="15" creationId="{49A91694-84FA-5AD7-8F0E-4616761A22EE}"/>
          </ac:picMkLst>
        </pc:picChg>
      </pc:sldChg>
      <pc:sldChg chg="add del">
        <pc:chgData name="JOSE' SGARIGLIA" userId="97e3a23f-d310-441e-8f63-3f99c3df4e80" providerId="ADAL" clId="{98D58D0D-AAF0-400A-B762-7A3AEBE010A2}" dt="2024-11-08T14:06:41.938" v="463" actId="2696"/>
        <pc:sldMkLst>
          <pc:docMk/>
          <pc:sldMk cId="1764220694" sldId="259"/>
        </pc:sldMkLst>
      </pc:sldChg>
      <pc:sldChg chg="modSp add del mod">
        <pc:chgData name="JOSE' SGARIGLIA" userId="97e3a23f-d310-441e-8f63-3f99c3df4e80" providerId="ADAL" clId="{98D58D0D-AAF0-400A-B762-7A3AEBE010A2}" dt="2024-11-08T14:25:42.375" v="642" actId="2890"/>
        <pc:sldMkLst>
          <pc:docMk/>
          <pc:sldMk cId="3381426792" sldId="260"/>
        </pc:sldMkLst>
        <pc:picChg chg="mod">
          <ac:chgData name="JOSE' SGARIGLIA" userId="97e3a23f-d310-441e-8f63-3f99c3df4e80" providerId="ADAL" clId="{98D58D0D-AAF0-400A-B762-7A3AEBE010A2}" dt="2024-11-08T14:25:42.246" v="641" actId="1076"/>
          <ac:picMkLst>
            <pc:docMk/>
            <pc:sldMk cId="3381426792" sldId="260"/>
            <ac:picMk id="14" creationId="{43E055B9-BCB1-DFAB-B2A0-687E1AB1E818}"/>
          </ac:picMkLst>
        </pc:picChg>
      </pc:sldChg>
      <pc:sldChg chg="addSp delSp modSp add mod ord modTransition setBg delAnim modAnim">
        <pc:chgData name="JOSE' SGARIGLIA" userId="97e3a23f-d310-441e-8f63-3f99c3df4e80" providerId="ADAL" clId="{98D58D0D-AAF0-400A-B762-7A3AEBE010A2}" dt="2024-11-09T19:39:41.901" v="4423"/>
        <pc:sldMkLst>
          <pc:docMk/>
          <pc:sldMk cId="4137326326" sldId="260"/>
        </pc:sldMkLst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4137326326" sldId="260"/>
            <ac:spMk id="2" creationId="{8E0815EA-A823-667B-20A9-B964E309CC02}"/>
          </ac:spMkLst>
        </pc:spChg>
        <pc:picChg chg="add mod ord">
          <ac:chgData name="JOSE' SGARIGLIA" userId="97e3a23f-d310-441e-8f63-3f99c3df4e80" providerId="ADAL" clId="{98D58D0D-AAF0-400A-B762-7A3AEBE010A2}" dt="2024-11-09T19:36:36.379" v="4410" actId="171"/>
          <ac:picMkLst>
            <pc:docMk/>
            <pc:sldMk cId="4137326326" sldId="260"/>
            <ac:picMk id="2" creationId="{49761095-9646-4889-02C0-25061FCCA279}"/>
          </ac:picMkLst>
        </pc:picChg>
        <pc:picChg chg="del">
          <ac:chgData name="JOSE' SGARIGLIA" userId="97e3a23f-d310-441e-8f63-3f99c3df4e80" providerId="ADAL" clId="{98D58D0D-AAF0-400A-B762-7A3AEBE010A2}" dt="2024-11-08T14:25:48.199" v="644" actId="478"/>
          <ac:picMkLst>
            <pc:docMk/>
            <pc:sldMk cId="4137326326" sldId="260"/>
            <ac:picMk id="13" creationId="{84071476-0FE0-58C6-A84A-1B403C9AF878}"/>
          </ac:picMkLst>
        </pc:picChg>
        <pc:picChg chg="mod">
          <ac:chgData name="JOSE' SGARIGLIA" userId="97e3a23f-d310-441e-8f63-3f99c3df4e80" providerId="ADAL" clId="{98D58D0D-AAF0-400A-B762-7A3AEBE010A2}" dt="2024-11-08T14:26:23.020" v="656" actId="1076"/>
          <ac:picMkLst>
            <pc:docMk/>
            <pc:sldMk cId="4137326326" sldId="260"/>
            <ac:picMk id="14" creationId="{F7C4CD16-3CC9-07BD-64B7-FC6F1D0D5EFF}"/>
          </ac:picMkLst>
        </pc:picChg>
        <pc:picChg chg="mod">
          <ac:chgData name="JOSE' SGARIGLIA" userId="97e3a23f-d310-441e-8f63-3f99c3df4e80" providerId="ADAL" clId="{98D58D0D-AAF0-400A-B762-7A3AEBE010A2}" dt="2024-11-08T14:26:09.837" v="655" actId="1076"/>
          <ac:picMkLst>
            <pc:docMk/>
            <pc:sldMk cId="4137326326" sldId="260"/>
            <ac:picMk id="15" creationId="{174EA63B-B6D6-F98E-7DCE-0BBBA35F8480}"/>
          </ac:picMkLst>
        </pc:picChg>
      </pc:sldChg>
      <pc:sldChg chg="add del">
        <pc:chgData name="JOSE' SGARIGLIA" userId="97e3a23f-d310-441e-8f63-3f99c3df4e80" providerId="ADAL" clId="{98D58D0D-AAF0-400A-B762-7A3AEBE010A2}" dt="2024-11-08T14:12:19.938" v="536" actId="2696"/>
        <pc:sldMkLst>
          <pc:docMk/>
          <pc:sldMk cId="4181380807" sldId="260"/>
        </pc:sldMkLst>
      </pc:sldChg>
      <pc:sldChg chg="addSp delSp modSp new del mod ord modAnim">
        <pc:chgData name="JOSE' SGARIGLIA" userId="97e3a23f-d310-441e-8f63-3f99c3df4e80" providerId="ADAL" clId="{98D58D0D-AAF0-400A-B762-7A3AEBE010A2}" dt="2024-11-09T19:10:10.201" v="4210" actId="2696"/>
        <pc:sldMkLst>
          <pc:docMk/>
          <pc:sldMk cId="833903842" sldId="261"/>
        </pc:sldMkLst>
        <pc:spChg chg="del">
          <ac:chgData name="JOSE' SGARIGLIA" userId="97e3a23f-d310-441e-8f63-3f99c3df4e80" providerId="ADAL" clId="{98D58D0D-AAF0-400A-B762-7A3AEBE010A2}" dt="2024-11-08T14:48:58.929" v="1566" actId="478"/>
          <ac:spMkLst>
            <pc:docMk/>
            <pc:sldMk cId="833903842" sldId="261"/>
            <ac:spMk id="2" creationId="{DCB968DA-D526-4482-3FD4-32FCEF584531}"/>
          </ac:spMkLst>
        </pc:spChg>
        <pc:spChg chg="del">
          <ac:chgData name="JOSE' SGARIGLIA" userId="97e3a23f-d310-441e-8f63-3f99c3df4e80" providerId="ADAL" clId="{98D58D0D-AAF0-400A-B762-7A3AEBE010A2}" dt="2024-11-08T14:49:00.513" v="1567" actId="478"/>
          <ac:spMkLst>
            <pc:docMk/>
            <pc:sldMk cId="833903842" sldId="261"/>
            <ac:spMk id="3" creationId="{A8A8D5D2-8596-ADF4-6C94-3B203643C4FB}"/>
          </ac:spMkLst>
        </pc:spChg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833903842" sldId="261"/>
            <ac:spMk id="4" creationId="{A163E58A-BBB8-E426-574A-175DD9977729}"/>
          </ac:spMkLst>
        </pc:spChg>
        <pc:spChg chg="del mod">
          <ac:chgData name="JOSE' SGARIGLIA" userId="97e3a23f-d310-441e-8f63-3f99c3df4e80" providerId="ADAL" clId="{98D58D0D-AAF0-400A-B762-7A3AEBE010A2}" dt="2024-11-08T14:52:22.023" v="1598" actId="478"/>
          <ac:spMkLst>
            <pc:docMk/>
            <pc:sldMk cId="833903842" sldId="261"/>
            <ac:spMk id="7" creationId="{84A6EC1F-EF4F-06EE-EC85-A18A3F939D13}"/>
          </ac:spMkLst>
        </pc:spChg>
        <pc:spChg chg="add mod">
          <ac:chgData name="JOSE' SGARIGLIA" userId="97e3a23f-d310-441e-8f63-3f99c3df4e80" providerId="ADAL" clId="{98D58D0D-AAF0-400A-B762-7A3AEBE010A2}" dt="2024-11-09T15:54:15.705" v="2082" actId="1076"/>
          <ac:spMkLst>
            <pc:docMk/>
            <pc:sldMk cId="833903842" sldId="261"/>
            <ac:spMk id="8" creationId="{FA960993-5E75-D1A8-1483-7C0D95242B39}"/>
          </ac:spMkLst>
        </pc:spChg>
        <pc:spChg chg="add mod">
          <ac:chgData name="JOSE' SGARIGLIA" userId="97e3a23f-d310-441e-8f63-3f99c3df4e80" providerId="ADAL" clId="{98D58D0D-AAF0-400A-B762-7A3AEBE010A2}" dt="2024-11-08T15:01:32.309" v="1674" actId="14100"/>
          <ac:spMkLst>
            <pc:docMk/>
            <pc:sldMk cId="833903842" sldId="261"/>
            <ac:spMk id="9" creationId="{FC36BF96-7C2F-D570-E600-05B54FBFB2D2}"/>
          </ac:spMkLst>
        </pc:spChg>
        <pc:spChg chg="add mod">
          <ac:chgData name="JOSE' SGARIGLIA" userId="97e3a23f-d310-441e-8f63-3f99c3df4e80" providerId="ADAL" clId="{98D58D0D-AAF0-400A-B762-7A3AEBE010A2}" dt="2024-11-08T15:01:36.873" v="1676" actId="14100"/>
          <ac:spMkLst>
            <pc:docMk/>
            <pc:sldMk cId="833903842" sldId="261"/>
            <ac:spMk id="10" creationId="{BAA27911-3234-88F9-E8B8-147636C3263C}"/>
          </ac:spMkLst>
        </pc:spChg>
        <pc:spChg chg="add del mod">
          <ac:chgData name="JOSE' SGARIGLIA" userId="97e3a23f-d310-441e-8f63-3f99c3df4e80" providerId="ADAL" clId="{98D58D0D-AAF0-400A-B762-7A3AEBE010A2}" dt="2024-11-08T15:05:19.537" v="1697" actId="478"/>
          <ac:spMkLst>
            <pc:docMk/>
            <pc:sldMk cId="833903842" sldId="261"/>
            <ac:spMk id="11" creationId="{F2B73C44-35DF-58F6-B3E4-F6F5B630BDC4}"/>
          </ac:spMkLst>
        </pc:spChg>
        <pc:spChg chg="add del mod">
          <ac:chgData name="JOSE' SGARIGLIA" userId="97e3a23f-d310-441e-8f63-3f99c3df4e80" providerId="ADAL" clId="{98D58D0D-AAF0-400A-B762-7A3AEBE010A2}" dt="2024-11-08T15:05:17.592" v="1696" actId="478"/>
          <ac:spMkLst>
            <pc:docMk/>
            <pc:sldMk cId="833903842" sldId="261"/>
            <ac:spMk id="12" creationId="{8E22E830-4BD9-D9BE-5808-7A8204DD31AF}"/>
          </ac:spMkLst>
        </pc:spChg>
        <pc:spChg chg="add del mod">
          <ac:chgData name="JOSE' SGARIGLIA" userId="97e3a23f-d310-441e-8f63-3f99c3df4e80" providerId="ADAL" clId="{98D58D0D-AAF0-400A-B762-7A3AEBE010A2}" dt="2024-11-08T15:07:13.132" v="1714" actId="478"/>
          <ac:spMkLst>
            <pc:docMk/>
            <pc:sldMk cId="833903842" sldId="261"/>
            <ac:spMk id="13" creationId="{8DB9398F-7527-BDF4-B09C-0C4A9039FE0B}"/>
          </ac:spMkLst>
        </pc:spChg>
        <pc:spChg chg="add mod">
          <ac:chgData name="JOSE' SGARIGLIA" userId="97e3a23f-d310-441e-8f63-3f99c3df4e80" providerId="ADAL" clId="{98D58D0D-AAF0-400A-B762-7A3AEBE010A2}" dt="2024-11-08T15:06:51.514" v="1710" actId="1076"/>
          <ac:spMkLst>
            <pc:docMk/>
            <pc:sldMk cId="833903842" sldId="261"/>
            <ac:spMk id="14" creationId="{DF7DB817-7A92-9471-D3C0-E38781949E49}"/>
          </ac:spMkLst>
        </pc:spChg>
        <pc:grpChg chg="add del mod">
          <ac:chgData name="JOSE' SGARIGLIA" userId="97e3a23f-d310-441e-8f63-3f99c3df4e80" providerId="ADAL" clId="{98D58D0D-AAF0-400A-B762-7A3AEBE010A2}" dt="2024-11-08T14:50:48.165" v="1585" actId="478"/>
          <ac:grpSpMkLst>
            <pc:docMk/>
            <pc:sldMk cId="833903842" sldId="261"/>
            <ac:grpSpMk id="5" creationId="{9058CE4C-0085-386A-FA95-0142FC022189}"/>
          </ac:grpSpMkLst>
        </pc:grpChg>
        <pc:picChg chg="del mod">
          <ac:chgData name="JOSE' SGARIGLIA" userId="97e3a23f-d310-441e-8f63-3f99c3df4e80" providerId="ADAL" clId="{98D58D0D-AAF0-400A-B762-7A3AEBE010A2}" dt="2024-11-08T14:50:48.165" v="1585" actId="478"/>
          <ac:picMkLst>
            <pc:docMk/>
            <pc:sldMk cId="833903842" sldId="261"/>
            <ac:picMk id="6" creationId="{4C1E875C-9A2E-05D8-9614-A5B3E0F61FE9}"/>
          </ac:picMkLst>
        </pc:picChg>
      </pc:sldChg>
      <pc:sldChg chg="add del">
        <pc:chgData name="JOSE' SGARIGLIA" userId="97e3a23f-d310-441e-8f63-3f99c3df4e80" providerId="ADAL" clId="{98D58D0D-AAF0-400A-B762-7A3AEBE010A2}" dt="2024-11-08T14:12:58.953" v="540" actId="2696"/>
        <pc:sldMkLst>
          <pc:docMk/>
          <pc:sldMk cId="1545679016" sldId="261"/>
        </pc:sldMkLst>
      </pc:sldChg>
      <pc:sldChg chg="addSp delSp modSp add del mod ord modTransition modAnim">
        <pc:chgData name="JOSE' SGARIGLIA" userId="97e3a23f-d310-441e-8f63-3f99c3df4e80" providerId="ADAL" clId="{98D58D0D-AAF0-400A-B762-7A3AEBE010A2}" dt="2024-11-09T19:10:11.814" v="4211" actId="2696"/>
        <pc:sldMkLst>
          <pc:docMk/>
          <pc:sldMk cId="9232330" sldId="262"/>
        </pc:sldMkLst>
        <pc:spChg chg="add mod">
          <ac:chgData name="JOSE' SGARIGLIA" userId="97e3a23f-d310-441e-8f63-3f99c3df4e80" providerId="ADAL" clId="{98D58D0D-AAF0-400A-B762-7A3AEBE010A2}" dt="2024-11-09T15:55:11.352" v="2093" actId="20577"/>
          <ac:spMkLst>
            <pc:docMk/>
            <pc:sldMk cId="9232330" sldId="262"/>
            <ac:spMk id="2" creationId="{CB6CEC23-A426-67F1-25E6-7E686EA3F2E0}"/>
          </ac:spMkLst>
        </pc:spChg>
        <pc:spChg chg="add del mod">
          <ac:chgData name="JOSE' SGARIGLIA" userId="97e3a23f-d310-441e-8f63-3f99c3df4e80" providerId="ADAL" clId="{98D58D0D-AAF0-400A-B762-7A3AEBE010A2}" dt="2024-11-08T15:09:59.022" v="1725" actId="478"/>
          <ac:spMkLst>
            <pc:docMk/>
            <pc:sldMk cId="9232330" sldId="262"/>
            <ac:spMk id="3" creationId="{F9DD6A53-0BDE-6E4A-242F-45B99626014C}"/>
          </ac:spMkLst>
        </pc:spChg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9232330" sldId="262"/>
            <ac:spMk id="4" creationId="{0947F896-33FE-FDF5-80DE-8A7F97105741}"/>
          </ac:spMkLst>
        </pc:spChg>
        <pc:spChg chg="add del mod">
          <ac:chgData name="JOSE' SGARIGLIA" userId="97e3a23f-d310-441e-8f63-3f99c3df4e80" providerId="ADAL" clId="{98D58D0D-AAF0-400A-B762-7A3AEBE010A2}" dt="2024-11-09T15:54:54.196" v="2092" actId="478"/>
          <ac:spMkLst>
            <pc:docMk/>
            <pc:sldMk cId="9232330" sldId="262"/>
            <ac:spMk id="5" creationId="{90B5AA25-A887-6723-FE32-26961E56FCC9}"/>
          </ac:spMkLst>
        </pc:spChg>
        <pc:spChg chg="add del mod">
          <ac:chgData name="JOSE' SGARIGLIA" userId="97e3a23f-d310-441e-8f63-3f99c3df4e80" providerId="ADAL" clId="{98D58D0D-AAF0-400A-B762-7A3AEBE010A2}" dt="2024-11-08T15:11:21.359" v="1736" actId="478"/>
          <ac:spMkLst>
            <pc:docMk/>
            <pc:sldMk cId="9232330" sldId="262"/>
            <ac:spMk id="6" creationId="{0B1B5A15-5F08-9C3D-EFED-7777E05EFC89}"/>
          </ac:spMkLst>
        </pc:spChg>
        <pc:spChg chg="mod">
          <ac:chgData name="JOSE' SGARIGLIA" userId="97e3a23f-d310-441e-8f63-3f99c3df4e80" providerId="ADAL" clId="{98D58D0D-AAF0-400A-B762-7A3AEBE010A2}" dt="2024-11-08T14:56:36.433" v="1626" actId="14100"/>
          <ac:spMkLst>
            <pc:docMk/>
            <pc:sldMk cId="9232330" sldId="262"/>
            <ac:spMk id="8" creationId="{863CF676-A68F-7A64-4619-B92C55786866}"/>
          </ac:spMkLst>
        </pc:spChg>
        <pc:spChg chg="mod">
          <ac:chgData name="JOSE' SGARIGLIA" userId="97e3a23f-d310-441e-8f63-3f99c3df4e80" providerId="ADAL" clId="{98D58D0D-AAF0-400A-B762-7A3AEBE010A2}" dt="2024-11-08T14:56:42.576" v="1628" actId="14100"/>
          <ac:spMkLst>
            <pc:docMk/>
            <pc:sldMk cId="9232330" sldId="262"/>
            <ac:spMk id="9" creationId="{78D68A2F-F378-52FA-2920-A77531DCFB54}"/>
          </ac:spMkLst>
        </pc:spChg>
        <pc:spChg chg="mod">
          <ac:chgData name="JOSE' SGARIGLIA" userId="97e3a23f-d310-441e-8f63-3f99c3df4e80" providerId="ADAL" clId="{98D58D0D-AAF0-400A-B762-7A3AEBE010A2}" dt="2024-11-08T14:56:47.525" v="1630" actId="14100"/>
          <ac:spMkLst>
            <pc:docMk/>
            <pc:sldMk cId="9232330" sldId="262"/>
            <ac:spMk id="10" creationId="{237C08E0-04C1-A7BB-54E6-6E0E5CDCC1CF}"/>
          </ac:spMkLst>
        </pc:spChg>
      </pc:sldChg>
      <pc:sldChg chg="addSp modSp add del mod ord">
        <pc:chgData name="JOSE' SGARIGLIA" userId="97e3a23f-d310-441e-8f63-3f99c3df4e80" providerId="ADAL" clId="{98D58D0D-AAF0-400A-B762-7A3AEBE010A2}" dt="2024-11-09T19:10:13.284" v="4212" actId="2696"/>
        <pc:sldMkLst>
          <pc:docMk/>
          <pc:sldMk cId="442858994" sldId="263"/>
        </pc:sldMkLst>
        <pc:spChg chg="mod">
          <ac:chgData name="JOSE' SGARIGLIA" userId="97e3a23f-d310-441e-8f63-3f99c3df4e80" providerId="ADAL" clId="{98D58D0D-AAF0-400A-B762-7A3AEBE010A2}" dt="2024-11-08T14:58:37.663" v="1653" actId="14100"/>
          <ac:spMkLst>
            <pc:docMk/>
            <pc:sldMk cId="442858994" sldId="263"/>
            <ac:spMk id="2" creationId="{C72A4005-68E8-1BB4-5994-999FFCBFAED7}"/>
          </ac:spMkLst>
        </pc:spChg>
        <pc:spChg chg="add mod">
          <ac:chgData name="JOSE' SGARIGLIA" userId="97e3a23f-d310-441e-8f63-3f99c3df4e80" providerId="ADAL" clId="{98D58D0D-AAF0-400A-B762-7A3AEBE010A2}" dt="2024-11-08T14:58:41.536" v="1655" actId="14100"/>
          <ac:spMkLst>
            <pc:docMk/>
            <pc:sldMk cId="442858994" sldId="263"/>
            <ac:spMk id="3" creationId="{7E7ADFD3-634F-6E5F-72C3-6AE24F2D3E54}"/>
          </ac:spMkLst>
        </pc:spChg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442858994" sldId="263"/>
            <ac:spMk id="4" creationId="{56B3A740-A268-773F-A610-A602C470D294}"/>
          </ac:spMkLst>
        </pc:spChg>
        <pc:spChg chg="mod">
          <ac:chgData name="JOSE' SGARIGLIA" userId="97e3a23f-d310-441e-8f63-3f99c3df4e80" providerId="ADAL" clId="{98D58D0D-AAF0-400A-B762-7A3AEBE010A2}" dt="2024-11-08T14:58:23.557" v="1647" actId="14100"/>
          <ac:spMkLst>
            <pc:docMk/>
            <pc:sldMk cId="442858994" sldId="263"/>
            <ac:spMk id="8" creationId="{3F27F166-8A12-5A9E-06C4-A217219B5641}"/>
          </ac:spMkLst>
        </pc:spChg>
        <pc:spChg chg="mod">
          <ac:chgData name="JOSE' SGARIGLIA" userId="97e3a23f-d310-441e-8f63-3f99c3df4e80" providerId="ADAL" clId="{98D58D0D-AAF0-400A-B762-7A3AEBE010A2}" dt="2024-11-08T14:58:28.713" v="1649" actId="14100"/>
          <ac:spMkLst>
            <pc:docMk/>
            <pc:sldMk cId="442858994" sldId="263"/>
            <ac:spMk id="9" creationId="{8A1884F1-0DD9-30FD-D901-9AE80876D4FD}"/>
          </ac:spMkLst>
        </pc:spChg>
        <pc:spChg chg="mod">
          <ac:chgData name="JOSE' SGARIGLIA" userId="97e3a23f-d310-441e-8f63-3f99c3df4e80" providerId="ADAL" clId="{98D58D0D-AAF0-400A-B762-7A3AEBE010A2}" dt="2024-11-08T14:58:31.563" v="1651" actId="14100"/>
          <ac:spMkLst>
            <pc:docMk/>
            <pc:sldMk cId="442858994" sldId="263"/>
            <ac:spMk id="10" creationId="{96ED7BA1-DC09-CFFD-146B-547A5DD1AED2}"/>
          </ac:spMkLst>
        </pc:spChg>
      </pc:sldChg>
      <pc:sldChg chg="addSp delSp modSp add del mod ord">
        <pc:chgData name="JOSE' SGARIGLIA" userId="97e3a23f-d310-441e-8f63-3f99c3df4e80" providerId="ADAL" clId="{98D58D0D-AAF0-400A-B762-7A3AEBE010A2}" dt="2024-11-09T19:10:14.763" v="4213" actId="2696"/>
        <pc:sldMkLst>
          <pc:docMk/>
          <pc:sldMk cId="2538211327" sldId="264"/>
        </pc:sldMkLst>
        <pc:spChg chg="add del mod">
          <ac:chgData name="JOSE' SGARIGLIA" userId="97e3a23f-d310-441e-8f63-3f99c3df4e80" providerId="ADAL" clId="{98D58D0D-AAF0-400A-B762-7A3AEBE010A2}" dt="2024-11-09T16:08:08.216" v="2227" actId="478"/>
          <ac:spMkLst>
            <pc:docMk/>
            <pc:sldMk cId="2538211327" sldId="264"/>
            <ac:spMk id="2" creationId="{EEE04ED4-260C-0486-600A-FCB2F749BB21}"/>
          </ac:spMkLst>
        </pc:spChg>
        <pc:spChg chg="add del mod">
          <ac:chgData name="JOSE' SGARIGLIA" userId="97e3a23f-d310-441e-8f63-3f99c3df4e80" providerId="ADAL" clId="{98D58D0D-AAF0-400A-B762-7A3AEBE010A2}" dt="2024-11-09T16:02:42.467" v="2101" actId="478"/>
          <ac:spMkLst>
            <pc:docMk/>
            <pc:sldMk cId="2538211327" sldId="264"/>
            <ac:spMk id="3" creationId="{77744AD4-DD17-55B8-45B6-21919164A519}"/>
          </ac:spMkLst>
        </pc:spChg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2538211327" sldId="264"/>
            <ac:spMk id="4" creationId="{96A474AD-E1C5-F156-F976-38D1F8DA9453}"/>
          </ac:spMkLst>
        </pc:spChg>
        <pc:spChg chg="add del mod">
          <ac:chgData name="JOSE' SGARIGLIA" userId="97e3a23f-d310-441e-8f63-3f99c3df4e80" providerId="ADAL" clId="{98D58D0D-AAF0-400A-B762-7A3AEBE010A2}" dt="2024-11-09T16:02:42.277" v="2100" actId="478"/>
          <ac:spMkLst>
            <pc:docMk/>
            <pc:sldMk cId="2538211327" sldId="264"/>
            <ac:spMk id="5" creationId="{59C3DFF5-5C1D-0A35-B940-489387AA91F0}"/>
          </ac:spMkLst>
        </pc:spChg>
        <pc:spChg chg="add del mod">
          <ac:chgData name="JOSE' SGARIGLIA" userId="97e3a23f-d310-441e-8f63-3f99c3df4e80" providerId="ADAL" clId="{98D58D0D-AAF0-400A-B762-7A3AEBE010A2}" dt="2024-11-09T16:08:01.485" v="2221" actId="478"/>
          <ac:spMkLst>
            <pc:docMk/>
            <pc:sldMk cId="2538211327" sldId="264"/>
            <ac:spMk id="8" creationId="{0DDCFDEB-B589-D29A-8BE3-7A247AE8B39B}"/>
          </ac:spMkLst>
        </pc:spChg>
        <pc:spChg chg="add del mod">
          <ac:chgData name="JOSE' SGARIGLIA" userId="97e3a23f-d310-441e-8f63-3f99c3df4e80" providerId="ADAL" clId="{98D58D0D-AAF0-400A-B762-7A3AEBE010A2}" dt="2024-11-09T16:08:01.900" v="2222" actId="478"/>
          <ac:spMkLst>
            <pc:docMk/>
            <pc:sldMk cId="2538211327" sldId="264"/>
            <ac:spMk id="9" creationId="{EA001AE6-EEBD-BDD6-4978-83E1D64D7CF3}"/>
          </ac:spMkLst>
        </pc:spChg>
        <pc:spChg chg="add del mod">
          <ac:chgData name="JOSE' SGARIGLIA" userId="97e3a23f-d310-441e-8f63-3f99c3df4e80" providerId="ADAL" clId="{98D58D0D-AAF0-400A-B762-7A3AEBE010A2}" dt="2024-11-09T16:08:02.420" v="2223" actId="478"/>
          <ac:spMkLst>
            <pc:docMk/>
            <pc:sldMk cId="2538211327" sldId="264"/>
            <ac:spMk id="10" creationId="{7138AED4-D768-3CCE-9073-50A90EAE0205}"/>
          </ac:spMkLst>
        </pc:spChg>
        <pc:spChg chg="add mod">
          <ac:chgData name="JOSE' SGARIGLIA" userId="97e3a23f-d310-441e-8f63-3f99c3df4e80" providerId="ADAL" clId="{98D58D0D-AAF0-400A-B762-7A3AEBE010A2}" dt="2024-11-09T16:06:57.784" v="2191" actId="14100"/>
          <ac:spMkLst>
            <pc:docMk/>
            <pc:sldMk cId="2538211327" sldId="264"/>
            <ac:spMk id="11" creationId="{58702DEE-8134-A519-D9DE-0156BC76A870}"/>
          </ac:spMkLst>
        </pc:spChg>
        <pc:spChg chg="add mod">
          <ac:chgData name="JOSE' SGARIGLIA" userId="97e3a23f-d310-441e-8f63-3f99c3df4e80" providerId="ADAL" clId="{98D58D0D-AAF0-400A-B762-7A3AEBE010A2}" dt="2024-11-09T16:07:02.316" v="2193" actId="14100"/>
          <ac:spMkLst>
            <pc:docMk/>
            <pc:sldMk cId="2538211327" sldId="264"/>
            <ac:spMk id="16" creationId="{90E17D1E-0368-EA63-6E63-6D42569A8839}"/>
          </ac:spMkLst>
        </pc:spChg>
        <pc:spChg chg="add mod">
          <ac:chgData name="JOSE' SGARIGLIA" userId="97e3a23f-d310-441e-8f63-3f99c3df4e80" providerId="ADAL" clId="{98D58D0D-AAF0-400A-B762-7A3AEBE010A2}" dt="2024-11-09T16:07:45.019" v="2214" actId="20577"/>
          <ac:spMkLst>
            <pc:docMk/>
            <pc:sldMk cId="2538211327" sldId="264"/>
            <ac:spMk id="19" creationId="{25E96F66-17A9-2E50-0FA6-9019ECC3F77B}"/>
          </ac:spMkLst>
        </pc:spChg>
        <pc:spChg chg="add mod">
          <ac:chgData name="JOSE' SGARIGLIA" userId="97e3a23f-d310-441e-8f63-3f99c3df4e80" providerId="ADAL" clId="{98D58D0D-AAF0-400A-B762-7A3AEBE010A2}" dt="2024-11-09T18:48:58.123" v="4048" actId="1076"/>
          <ac:spMkLst>
            <pc:docMk/>
            <pc:sldMk cId="2538211327" sldId="264"/>
            <ac:spMk id="22" creationId="{AFE7CB37-D7D8-83C9-E6EC-EF7492312BA0}"/>
          </ac:spMkLst>
        </pc:spChg>
        <pc:spChg chg="add mod">
          <ac:chgData name="JOSE' SGARIGLIA" userId="97e3a23f-d310-441e-8f63-3f99c3df4e80" providerId="ADAL" clId="{98D58D0D-AAF0-400A-B762-7A3AEBE010A2}" dt="2024-11-09T16:09:21.605" v="2265" actId="20577"/>
          <ac:spMkLst>
            <pc:docMk/>
            <pc:sldMk cId="2538211327" sldId="264"/>
            <ac:spMk id="25" creationId="{3BC91D0D-9838-5222-A06A-F680F5D4B724}"/>
          </ac:spMkLst>
        </pc:spChg>
        <pc:spChg chg="add mod">
          <ac:chgData name="JOSE' SGARIGLIA" userId="97e3a23f-d310-441e-8f63-3f99c3df4e80" providerId="ADAL" clId="{98D58D0D-AAF0-400A-B762-7A3AEBE010A2}" dt="2024-11-09T16:09:57.945" v="2283" actId="20577"/>
          <ac:spMkLst>
            <pc:docMk/>
            <pc:sldMk cId="2538211327" sldId="264"/>
            <ac:spMk id="27" creationId="{1EF68EC7-F5C9-FA03-409E-1BA8405ABF72}"/>
          </ac:spMkLst>
        </pc:spChg>
        <pc:picChg chg="add mod">
          <ac:chgData name="JOSE' SGARIGLIA" userId="97e3a23f-d310-441e-8f63-3f99c3df4e80" providerId="ADAL" clId="{98D58D0D-AAF0-400A-B762-7A3AEBE010A2}" dt="2024-11-09T16:03:51.823" v="2119" actId="1076"/>
          <ac:picMkLst>
            <pc:docMk/>
            <pc:sldMk cId="2538211327" sldId="264"/>
            <ac:picMk id="7" creationId="{3BEFC803-B0C7-2B28-21DB-5F2E92752CC9}"/>
          </ac:picMkLst>
        </pc:picChg>
        <pc:picChg chg="add del mod">
          <ac:chgData name="JOSE' SGARIGLIA" userId="97e3a23f-d310-441e-8f63-3f99c3df4e80" providerId="ADAL" clId="{98D58D0D-AAF0-400A-B762-7A3AEBE010A2}" dt="2024-11-09T16:06:31.595" v="2163" actId="478"/>
          <ac:picMkLst>
            <pc:docMk/>
            <pc:sldMk cId="2538211327" sldId="264"/>
            <ac:picMk id="13" creationId="{037599D3-531B-BC37-6F2F-250653F502CD}"/>
          </ac:picMkLst>
        </pc:picChg>
        <pc:picChg chg="add mod">
          <ac:chgData name="JOSE' SGARIGLIA" userId="97e3a23f-d310-441e-8f63-3f99c3df4e80" providerId="ADAL" clId="{98D58D0D-AAF0-400A-B762-7A3AEBE010A2}" dt="2024-11-09T16:06:38.091" v="2165" actId="1076"/>
          <ac:picMkLst>
            <pc:docMk/>
            <pc:sldMk cId="2538211327" sldId="264"/>
            <ac:picMk id="15" creationId="{4E0B7015-54B6-B4B1-192F-342A525E874C}"/>
          </ac:picMkLst>
        </pc:picChg>
        <pc:picChg chg="add mod">
          <ac:chgData name="JOSE' SGARIGLIA" userId="97e3a23f-d310-441e-8f63-3f99c3df4e80" providerId="ADAL" clId="{98D58D0D-AAF0-400A-B762-7A3AEBE010A2}" dt="2024-11-09T16:49:35.675" v="2297" actId="14100"/>
          <ac:picMkLst>
            <pc:docMk/>
            <pc:sldMk cId="2538211327" sldId="264"/>
            <ac:picMk id="18" creationId="{FBA56798-9E4F-BD56-506B-6A7AD806EC90}"/>
          </ac:picMkLst>
        </pc:picChg>
        <pc:picChg chg="add mod">
          <ac:chgData name="JOSE' SGARIGLIA" userId="97e3a23f-d310-441e-8f63-3f99c3df4e80" providerId="ADAL" clId="{98D58D0D-AAF0-400A-B762-7A3AEBE010A2}" dt="2024-11-09T18:48:58.123" v="4048" actId="1076"/>
          <ac:picMkLst>
            <pc:docMk/>
            <pc:sldMk cId="2538211327" sldId="264"/>
            <ac:picMk id="21" creationId="{1D322DB0-C7ED-1E26-D065-A055A8901F5D}"/>
          </ac:picMkLst>
        </pc:picChg>
        <pc:picChg chg="add mod">
          <ac:chgData name="JOSE' SGARIGLIA" userId="97e3a23f-d310-441e-8f63-3f99c3df4e80" providerId="ADAL" clId="{98D58D0D-AAF0-400A-B762-7A3AEBE010A2}" dt="2024-11-09T16:09:07.683" v="2249" actId="1076"/>
          <ac:picMkLst>
            <pc:docMk/>
            <pc:sldMk cId="2538211327" sldId="264"/>
            <ac:picMk id="24" creationId="{4DCCC07E-AE73-CCBA-71B0-33C96B6BBBB5}"/>
          </ac:picMkLst>
        </pc:picChg>
        <pc:picChg chg="add del mod">
          <ac:chgData name="JOSE' SGARIGLIA" userId="97e3a23f-d310-441e-8f63-3f99c3df4e80" providerId="ADAL" clId="{98D58D0D-AAF0-400A-B762-7A3AEBE010A2}" dt="2024-11-09T16:10:00.505" v="2284" actId="478"/>
          <ac:picMkLst>
            <pc:docMk/>
            <pc:sldMk cId="2538211327" sldId="264"/>
            <ac:picMk id="26" creationId="{D4E829A9-57D2-7DD8-218D-A80630B5ECA9}"/>
          </ac:picMkLst>
        </pc:picChg>
        <pc:picChg chg="add mod">
          <ac:chgData name="JOSE' SGARIGLIA" userId="97e3a23f-d310-441e-8f63-3f99c3df4e80" providerId="ADAL" clId="{98D58D0D-AAF0-400A-B762-7A3AEBE010A2}" dt="2024-11-09T16:49:15.504" v="2292" actId="207"/>
          <ac:picMkLst>
            <pc:docMk/>
            <pc:sldMk cId="2538211327" sldId="264"/>
            <ac:picMk id="30" creationId="{B1D504EB-3010-44E1-2D0B-7D84D6311E5B}"/>
          </ac:picMkLst>
        </pc:picChg>
      </pc:sldChg>
      <pc:sldChg chg="modSp new del ord setBg">
        <pc:chgData name="JOSE' SGARIGLIA" userId="97e3a23f-d310-441e-8f63-3f99c3df4e80" providerId="ADAL" clId="{98D58D0D-AAF0-400A-B762-7A3AEBE010A2}" dt="2024-11-09T19:10:18.836" v="4214" actId="2696"/>
        <pc:sldMkLst>
          <pc:docMk/>
          <pc:sldMk cId="1280359000" sldId="265"/>
        </pc:sldMkLst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1280359000" sldId="265"/>
            <ac:spMk id="2" creationId="{4A0BDF7B-C54E-6CBF-1A60-35537139F02F}"/>
          </ac:spMkLst>
        </pc:spChg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1280359000" sldId="265"/>
            <ac:spMk id="3" creationId="{9D9A01DF-2367-8EE2-2835-725123AC0769}"/>
          </ac:spMkLst>
        </pc:spChg>
        <pc:spChg chg="mod">
          <ac:chgData name="JOSE' SGARIGLIA" userId="97e3a23f-d310-441e-8f63-3f99c3df4e80" providerId="ADAL" clId="{98D58D0D-AAF0-400A-B762-7A3AEBE010A2}" dt="2024-11-09T17:10:16.591" v="2712"/>
          <ac:spMkLst>
            <pc:docMk/>
            <pc:sldMk cId="1280359000" sldId="265"/>
            <ac:spMk id="4" creationId="{3EDC82F5-D523-5D72-DC53-D73D714C1B3E}"/>
          </ac:spMkLst>
        </pc:spChg>
      </pc:sldChg>
      <pc:sldChg chg="addSp delSp modSp new mod ord setBg modClrScheme delAnim modAnim chgLayout">
        <pc:chgData name="JOSE' SGARIGLIA" userId="97e3a23f-d310-441e-8f63-3f99c3df4e80" providerId="ADAL" clId="{98D58D0D-AAF0-400A-B762-7A3AEBE010A2}" dt="2024-11-09T19:51:55.646" v="4628"/>
        <pc:sldMkLst>
          <pc:docMk/>
          <pc:sldMk cId="1337021714" sldId="266"/>
        </pc:sldMkLst>
        <pc:spChg chg="del mod ord">
          <ac:chgData name="JOSE' SGARIGLIA" userId="97e3a23f-d310-441e-8f63-3f99c3df4e80" providerId="ADAL" clId="{98D58D0D-AAF0-400A-B762-7A3AEBE010A2}" dt="2024-11-09T17:08:46.571" v="2686" actId="700"/>
          <ac:spMkLst>
            <pc:docMk/>
            <pc:sldMk cId="1337021714" sldId="266"/>
            <ac:spMk id="2" creationId="{D0F30470-384C-E446-8469-5EF9E4EDA327}"/>
          </ac:spMkLst>
        </pc:spChg>
        <pc:spChg chg="del mod ord">
          <ac:chgData name="JOSE' SGARIGLIA" userId="97e3a23f-d310-441e-8f63-3f99c3df4e80" providerId="ADAL" clId="{98D58D0D-AAF0-400A-B762-7A3AEBE010A2}" dt="2024-11-09T17:08:46.571" v="2686" actId="700"/>
          <ac:spMkLst>
            <pc:docMk/>
            <pc:sldMk cId="1337021714" sldId="266"/>
            <ac:spMk id="3" creationId="{6C040D9E-7AC8-C792-0F76-BA50C3731858}"/>
          </ac:spMkLst>
        </pc:spChg>
        <pc:spChg chg="mod ord">
          <ac:chgData name="JOSE' SGARIGLIA" userId="97e3a23f-d310-441e-8f63-3f99c3df4e80" providerId="ADAL" clId="{98D58D0D-AAF0-400A-B762-7A3AEBE010A2}" dt="2024-11-09T17:13:38.254" v="2733" actId="26606"/>
          <ac:spMkLst>
            <pc:docMk/>
            <pc:sldMk cId="1337021714" sldId="266"/>
            <ac:spMk id="4" creationId="{AC6E7EED-9A6B-C398-B061-0B8280284A50}"/>
          </ac:spMkLst>
        </pc:spChg>
        <pc:spChg chg="add mod ord">
          <ac:chgData name="JOSE' SGARIGLIA" userId="97e3a23f-d310-441e-8f63-3f99c3df4e80" providerId="ADAL" clId="{98D58D0D-AAF0-400A-B762-7A3AEBE010A2}" dt="2024-11-09T19:11:35.239" v="4235" actId="1076"/>
          <ac:spMkLst>
            <pc:docMk/>
            <pc:sldMk cId="1337021714" sldId="266"/>
            <ac:spMk id="5" creationId="{2D33F595-2E35-6ECE-9494-9EE4E7EF4502}"/>
          </ac:spMkLst>
        </pc:spChg>
        <pc:spChg chg="add del mod ord">
          <ac:chgData name="JOSE' SGARIGLIA" userId="97e3a23f-d310-441e-8f63-3f99c3df4e80" providerId="ADAL" clId="{98D58D0D-AAF0-400A-B762-7A3AEBE010A2}" dt="2024-11-09T17:08:52.352" v="2687" actId="478"/>
          <ac:spMkLst>
            <pc:docMk/>
            <pc:sldMk cId="1337021714" sldId="266"/>
            <ac:spMk id="6" creationId="{816EAAB8-D656-7ABC-7E59-8CF4E3561C98}"/>
          </ac:spMkLst>
        </pc:spChg>
        <pc:spChg chg="add mod">
          <ac:chgData name="JOSE' SGARIGLIA" userId="97e3a23f-d310-441e-8f63-3f99c3df4e80" providerId="ADAL" clId="{98D58D0D-AAF0-400A-B762-7A3AEBE010A2}" dt="2024-11-09T19:11:39.599" v="4236" actId="1076"/>
          <ac:spMkLst>
            <pc:docMk/>
            <pc:sldMk cId="1337021714" sldId="266"/>
            <ac:spMk id="7" creationId="{73AA1BE6-3F32-AB67-CCE9-B7991D6D3E9F}"/>
          </ac:spMkLst>
        </pc:spChg>
        <pc:spChg chg="add mod">
          <ac:chgData name="JOSE' SGARIGLIA" userId="97e3a23f-d310-441e-8f63-3f99c3df4e80" providerId="ADAL" clId="{98D58D0D-AAF0-400A-B762-7A3AEBE010A2}" dt="2024-11-09T17:17:20.893" v="2841" actId="164"/>
          <ac:spMkLst>
            <pc:docMk/>
            <pc:sldMk cId="1337021714" sldId="266"/>
            <ac:spMk id="16" creationId="{8C12828F-4FA3-56D3-33B3-800CDEEA88D1}"/>
          </ac:spMkLst>
        </pc:spChg>
        <pc:spChg chg="add mod">
          <ac:chgData name="JOSE' SGARIGLIA" userId="97e3a23f-d310-441e-8f63-3f99c3df4e80" providerId="ADAL" clId="{98D58D0D-AAF0-400A-B762-7A3AEBE010A2}" dt="2024-11-09T17:17:20.893" v="2841" actId="164"/>
          <ac:spMkLst>
            <pc:docMk/>
            <pc:sldMk cId="1337021714" sldId="266"/>
            <ac:spMk id="17" creationId="{1F15DC02-6FEB-31C1-FE1B-9F893516F6B0}"/>
          </ac:spMkLst>
        </pc:spChg>
        <pc:spChg chg="add del">
          <ac:chgData name="JOSE' SGARIGLIA" userId="97e3a23f-d310-441e-8f63-3f99c3df4e80" providerId="ADAL" clId="{98D58D0D-AAF0-400A-B762-7A3AEBE010A2}" dt="2024-11-09T17:13:38.254" v="2733" actId="26606"/>
          <ac:spMkLst>
            <pc:docMk/>
            <pc:sldMk cId="1337021714" sldId="266"/>
            <ac:spMk id="19" creationId="{5C8908E2-EE49-44D2-9428-A28D2312A8D5}"/>
          </ac:spMkLst>
        </pc:spChg>
        <pc:spChg chg="add del">
          <ac:chgData name="JOSE' SGARIGLIA" userId="97e3a23f-d310-441e-8f63-3f99c3df4e80" providerId="ADAL" clId="{98D58D0D-AAF0-400A-B762-7A3AEBE010A2}" dt="2024-11-09T17:13:38.254" v="2733" actId="26606"/>
          <ac:spMkLst>
            <pc:docMk/>
            <pc:sldMk cId="1337021714" sldId="266"/>
            <ac:spMk id="25" creationId="{BD92035A-AA2F-4CD8-A556-1CE8BDEC75BD}"/>
          </ac:spMkLst>
        </pc:spChg>
        <pc:spChg chg="mod">
          <ac:chgData name="JOSE' SGARIGLIA" userId="97e3a23f-d310-441e-8f63-3f99c3df4e80" providerId="ADAL" clId="{98D58D0D-AAF0-400A-B762-7A3AEBE010A2}" dt="2024-11-09T19:02:29.822" v="4161" actId="165"/>
          <ac:spMkLst>
            <pc:docMk/>
            <pc:sldMk cId="1337021714" sldId="266"/>
            <ac:spMk id="26" creationId="{9EEFEF1A-2A43-2EAD-9BBF-3F05F8DF5DD1}"/>
          </ac:spMkLst>
        </pc:spChg>
        <pc:spChg chg="add del">
          <ac:chgData name="JOSE' SGARIGLIA" userId="97e3a23f-d310-441e-8f63-3f99c3df4e80" providerId="ADAL" clId="{98D58D0D-AAF0-400A-B762-7A3AEBE010A2}" dt="2024-11-09T17:13:38.254" v="2733" actId="26606"/>
          <ac:spMkLst>
            <pc:docMk/>
            <pc:sldMk cId="1337021714" sldId="266"/>
            <ac:spMk id="27" creationId="{ED888B23-07FA-482A-96DF-47E31AF1A603}"/>
          </ac:spMkLst>
        </pc:spChg>
        <pc:spChg chg="mod">
          <ac:chgData name="JOSE' SGARIGLIA" userId="97e3a23f-d310-441e-8f63-3f99c3df4e80" providerId="ADAL" clId="{98D58D0D-AAF0-400A-B762-7A3AEBE010A2}" dt="2024-11-09T19:02:29.822" v="4161" actId="165"/>
          <ac:spMkLst>
            <pc:docMk/>
            <pc:sldMk cId="1337021714" sldId="266"/>
            <ac:spMk id="28" creationId="{301C10BA-DFCC-5315-F0C7-814AD4E91EEA}"/>
          </ac:spMkLst>
        </pc:spChg>
        <pc:spChg chg="add mod">
          <ac:chgData name="JOSE' SGARIGLIA" userId="97e3a23f-d310-441e-8f63-3f99c3df4e80" providerId="ADAL" clId="{98D58D0D-AAF0-400A-B762-7A3AEBE010A2}" dt="2024-11-09T17:20:26.192" v="2937" actId="207"/>
          <ac:spMkLst>
            <pc:docMk/>
            <pc:sldMk cId="1337021714" sldId="266"/>
            <ac:spMk id="29" creationId="{3168CA70-EF03-689C-E823-640E6402C7B5}"/>
          </ac:spMkLst>
        </pc:spChg>
        <pc:grpChg chg="add mod">
          <ac:chgData name="JOSE' SGARIGLIA" userId="97e3a23f-d310-441e-8f63-3f99c3df4e80" providerId="ADAL" clId="{98D58D0D-AAF0-400A-B762-7A3AEBE010A2}" dt="2024-11-09T19:01:57.898" v="4159" actId="164"/>
          <ac:grpSpMkLst>
            <pc:docMk/>
            <pc:sldMk cId="1337021714" sldId="266"/>
            <ac:grpSpMk id="2" creationId="{D26A3005-38AA-6CC9-A5FB-1C5AEACDF266}"/>
          </ac:grpSpMkLst>
        </pc:grpChg>
        <pc:grpChg chg="add del mod">
          <ac:chgData name="JOSE' SGARIGLIA" userId="97e3a23f-d310-441e-8f63-3f99c3df4e80" providerId="ADAL" clId="{98D58D0D-AAF0-400A-B762-7A3AEBE010A2}" dt="2024-11-09T19:02:29.822" v="4161" actId="165"/>
          <ac:grpSpMkLst>
            <pc:docMk/>
            <pc:sldMk cId="1337021714" sldId="266"/>
            <ac:grpSpMk id="3" creationId="{A32CB7A1-647F-7F23-5BC0-D6B45F1B84B3}"/>
          </ac:grpSpMkLst>
        </pc:grpChg>
        <pc:grpChg chg="add mod">
          <ac:chgData name="JOSE' SGARIGLIA" userId="97e3a23f-d310-441e-8f63-3f99c3df4e80" providerId="ADAL" clId="{98D58D0D-AAF0-400A-B762-7A3AEBE010A2}" dt="2024-11-09T19:02:42.661" v="4164" actId="164"/>
          <ac:grpSpMkLst>
            <pc:docMk/>
            <pc:sldMk cId="1337021714" sldId="266"/>
            <ac:grpSpMk id="4" creationId="{E85EDAE6-A89E-3A73-5342-AB65729FC107}"/>
          </ac:grpSpMkLst>
        </pc:grpChg>
        <pc:grpChg chg="add del mod">
          <ac:chgData name="JOSE' SGARIGLIA" userId="97e3a23f-d310-441e-8f63-3f99c3df4e80" providerId="ADAL" clId="{98D58D0D-AAF0-400A-B762-7A3AEBE010A2}" dt="2024-11-09T17:11:46.340" v="2725" actId="478"/>
          <ac:grpSpMkLst>
            <pc:docMk/>
            <pc:sldMk cId="1337021714" sldId="266"/>
            <ac:grpSpMk id="8" creationId="{B3B00B1E-92C8-D001-7DC4-B2A7EA0EC912}"/>
          </ac:grpSpMkLst>
        </pc:grpChg>
        <pc:grpChg chg="add mod">
          <ac:chgData name="JOSE' SGARIGLIA" userId="97e3a23f-d310-441e-8f63-3f99c3df4e80" providerId="ADAL" clId="{98D58D0D-AAF0-400A-B762-7A3AEBE010A2}" dt="2024-11-09T19:01:57.898" v="4159" actId="164"/>
          <ac:grpSpMkLst>
            <pc:docMk/>
            <pc:sldMk cId="1337021714" sldId="266"/>
            <ac:grpSpMk id="18" creationId="{EDA2869A-69AC-3A3D-53EC-C0A68DDE7E45}"/>
          </ac:grpSpMkLst>
        </pc:grpChg>
        <pc:grpChg chg="add del">
          <ac:chgData name="JOSE' SGARIGLIA" userId="97e3a23f-d310-441e-8f63-3f99c3df4e80" providerId="ADAL" clId="{98D58D0D-AAF0-400A-B762-7A3AEBE010A2}" dt="2024-11-09T17:13:38.254" v="2733" actId="26606"/>
          <ac:grpSpMkLst>
            <pc:docMk/>
            <pc:sldMk cId="1337021714" sldId="266"/>
            <ac:grpSpMk id="21" creationId="{5D1A9D8B-3117-4D9D-BDA4-DD81895098B0}"/>
          </ac:grpSpMkLst>
        </pc:grpChg>
        <pc:grpChg chg="add mod topLvl">
          <ac:chgData name="JOSE' SGARIGLIA" userId="97e3a23f-d310-441e-8f63-3f99c3df4e80" providerId="ADAL" clId="{98D58D0D-AAF0-400A-B762-7A3AEBE010A2}" dt="2024-11-09T19:02:42.661" v="4164" actId="164"/>
          <ac:grpSpMkLst>
            <pc:docMk/>
            <pc:sldMk cId="1337021714" sldId="266"/>
            <ac:grpSpMk id="24" creationId="{9D41D06D-C262-FB93-DE65-EBF9A2D4E687}"/>
          </ac:grpSpMkLst>
        </pc:grpChg>
        <pc:picChg chg="add mod">
          <ac:chgData name="JOSE' SGARIGLIA" userId="97e3a23f-d310-441e-8f63-3f99c3df4e80" providerId="ADAL" clId="{98D58D0D-AAF0-400A-B762-7A3AEBE010A2}" dt="2024-11-09T19:48:33.793" v="4593" actId="1076"/>
          <ac:picMkLst>
            <pc:docMk/>
            <pc:sldMk cId="1337021714" sldId="266"/>
            <ac:picMk id="8" creationId="{3E94DA89-109A-A6F0-0E7B-92A48EBBDC2D}"/>
          </ac:picMkLst>
        </pc:picChg>
        <pc:picChg chg="mod">
          <ac:chgData name="JOSE' SGARIGLIA" userId="97e3a23f-d310-441e-8f63-3f99c3df4e80" providerId="ADAL" clId="{98D58D0D-AAF0-400A-B762-7A3AEBE010A2}" dt="2024-11-09T17:11:25.213" v="2719"/>
          <ac:picMkLst>
            <pc:docMk/>
            <pc:sldMk cId="1337021714" sldId="266"/>
            <ac:picMk id="9" creationId="{FF276191-343F-3B44-4814-776F8564B0EF}"/>
          </ac:picMkLst>
        </pc:picChg>
        <pc:picChg chg="mod">
          <ac:chgData name="JOSE' SGARIGLIA" userId="97e3a23f-d310-441e-8f63-3f99c3df4e80" providerId="ADAL" clId="{98D58D0D-AAF0-400A-B762-7A3AEBE010A2}" dt="2024-11-09T17:11:25.213" v="2719"/>
          <ac:picMkLst>
            <pc:docMk/>
            <pc:sldMk cId="1337021714" sldId="266"/>
            <ac:picMk id="10" creationId="{99AD9384-BE7C-B97B-ACAD-E6E9C17EA056}"/>
          </ac:picMkLst>
        </pc:picChg>
        <pc:picChg chg="mod">
          <ac:chgData name="JOSE' SGARIGLIA" userId="97e3a23f-d310-441e-8f63-3f99c3df4e80" providerId="ADAL" clId="{98D58D0D-AAF0-400A-B762-7A3AEBE010A2}" dt="2024-11-09T17:11:25.213" v="2719"/>
          <ac:picMkLst>
            <pc:docMk/>
            <pc:sldMk cId="1337021714" sldId="266"/>
            <ac:picMk id="11" creationId="{99AC1E2C-EB98-3DC7-D621-D4D6E5D63929}"/>
          </ac:picMkLst>
        </pc:picChg>
        <pc:picChg chg="mod">
          <ac:chgData name="JOSE' SGARIGLIA" userId="97e3a23f-d310-441e-8f63-3f99c3df4e80" providerId="ADAL" clId="{98D58D0D-AAF0-400A-B762-7A3AEBE010A2}" dt="2024-11-09T17:11:25.213" v="2719"/>
          <ac:picMkLst>
            <pc:docMk/>
            <pc:sldMk cId="1337021714" sldId="266"/>
            <ac:picMk id="12" creationId="{51A9D424-483A-F99E-185E-23A3B36045A3}"/>
          </ac:picMkLst>
        </pc:picChg>
        <pc:picChg chg="mod">
          <ac:chgData name="JOSE' SGARIGLIA" userId="97e3a23f-d310-441e-8f63-3f99c3df4e80" providerId="ADAL" clId="{98D58D0D-AAF0-400A-B762-7A3AEBE010A2}" dt="2024-11-09T17:11:25.213" v="2719"/>
          <ac:picMkLst>
            <pc:docMk/>
            <pc:sldMk cId="1337021714" sldId="266"/>
            <ac:picMk id="13" creationId="{13FB1111-A640-80EA-8EDB-15C68E9A1286}"/>
          </ac:picMkLst>
        </pc:picChg>
        <pc:picChg chg="add mod">
          <ac:chgData name="JOSE' SGARIGLIA" userId="97e3a23f-d310-441e-8f63-3f99c3df4e80" providerId="ADAL" clId="{98D58D0D-AAF0-400A-B762-7A3AEBE010A2}" dt="2024-11-09T17:13:32.059" v="2731"/>
          <ac:picMkLst>
            <pc:docMk/>
            <pc:sldMk cId="1337021714" sldId="266"/>
            <ac:picMk id="14" creationId="{74F7C464-40C1-67B5-FCBB-02DA1E08B121}"/>
          </ac:picMkLst>
        </pc:picChg>
        <pc:picChg chg="add mod">
          <ac:chgData name="JOSE' SGARIGLIA" userId="97e3a23f-d310-441e-8f63-3f99c3df4e80" providerId="ADAL" clId="{98D58D0D-AAF0-400A-B762-7A3AEBE010A2}" dt="2024-11-09T19:01:57.898" v="4159" actId="164"/>
          <ac:picMkLst>
            <pc:docMk/>
            <pc:sldMk cId="1337021714" sldId="266"/>
            <ac:picMk id="15" creationId="{2F300742-5B42-A1EF-D666-FD2E5ABEEC57}"/>
          </ac:picMkLst>
        </pc:picChg>
        <pc:picChg chg="add mod topLvl">
          <ac:chgData name="JOSE' SGARIGLIA" userId="97e3a23f-d310-441e-8f63-3f99c3df4e80" providerId="ADAL" clId="{98D58D0D-AAF0-400A-B762-7A3AEBE010A2}" dt="2024-11-09T19:02:42.661" v="4164" actId="164"/>
          <ac:picMkLst>
            <pc:docMk/>
            <pc:sldMk cId="1337021714" sldId="266"/>
            <ac:picMk id="20" creationId="{2A243C27-6DBA-5E58-00AB-43D2F9F51E90}"/>
          </ac:picMkLst>
        </pc:picChg>
        <pc:picChg chg="add del mod">
          <ac:chgData name="JOSE' SGARIGLIA" userId="97e3a23f-d310-441e-8f63-3f99c3df4e80" providerId="ADAL" clId="{98D58D0D-AAF0-400A-B762-7A3AEBE010A2}" dt="2024-11-09T17:34:19.022" v="2946" actId="478"/>
          <ac:picMkLst>
            <pc:docMk/>
            <pc:sldMk cId="1337021714" sldId="266"/>
            <ac:picMk id="31" creationId="{256AF399-4C17-F492-9765-13BBB4200E3D}"/>
          </ac:picMkLst>
        </pc:picChg>
        <pc:picChg chg="add del mod modCrop">
          <ac:chgData name="JOSE' SGARIGLIA" userId="97e3a23f-d310-441e-8f63-3f99c3df4e80" providerId="ADAL" clId="{98D58D0D-AAF0-400A-B762-7A3AEBE010A2}" dt="2024-11-09T19:48:30.498" v="4592" actId="478"/>
          <ac:picMkLst>
            <pc:docMk/>
            <pc:sldMk cId="1337021714" sldId="266"/>
            <ac:picMk id="33" creationId="{FFF4A3C8-386D-1C55-BD07-16FAD88152AF}"/>
          </ac:picMkLst>
        </pc:picChg>
      </pc:sldChg>
      <pc:sldChg chg="addSp delSp modSp new mod modTransition setBg modAnim">
        <pc:chgData name="JOSE' SGARIGLIA" userId="97e3a23f-d310-441e-8f63-3f99c3df4e80" providerId="ADAL" clId="{98D58D0D-AAF0-400A-B762-7A3AEBE010A2}" dt="2024-11-09T19:39:50.511" v="4425"/>
        <pc:sldMkLst>
          <pc:docMk/>
          <pc:sldMk cId="2572744622" sldId="267"/>
        </pc:sldMkLst>
        <pc:spChg chg="del">
          <ac:chgData name="JOSE' SGARIGLIA" userId="97e3a23f-d310-441e-8f63-3f99c3df4e80" providerId="ADAL" clId="{98D58D0D-AAF0-400A-B762-7A3AEBE010A2}" dt="2024-11-09T17:57:22.286" v="3274" actId="478"/>
          <ac:spMkLst>
            <pc:docMk/>
            <pc:sldMk cId="2572744622" sldId="267"/>
            <ac:spMk id="2" creationId="{D27AE052-2755-ADE5-E8B2-9752BFEF0C5D}"/>
          </ac:spMkLst>
        </pc:spChg>
        <pc:spChg chg="del">
          <ac:chgData name="JOSE' SGARIGLIA" userId="97e3a23f-d310-441e-8f63-3f99c3df4e80" providerId="ADAL" clId="{98D58D0D-AAF0-400A-B762-7A3AEBE010A2}" dt="2024-11-09T17:57:23.160" v="3275" actId="478"/>
          <ac:spMkLst>
            <pc:docMk/>
            <pc:sldMk cId="2572744622" sldId="267"/>
            <ac:spMk id="3" creationId="{5BCDE7A9-E097-CAD3-6C61-53F8D09AADD4}"/>
          </ac:spMkLst>
        </pc:spChg>
        <pc:spChg chg="add mod topLvl">
          <ac:chgData name="JOSE' SGARIGLIA" userId="97e3a23f-d310-441e-8f63-3f99c3df4e80" providerId="ADAL" clId="{98D58D0D-AAF0-400A-B762-7A3AEBE010A2}" dt="2024-11-09T18:20:49.802" v="3812" actId="164"/>
          <ac:spMkLst>
            <pc:docMk/>
            <pc:sldMk cId="2572744622" sldId="267"/>
            <ac:spMk id="6" creationId="{86F47EB3-A9C6-F9B8-EB4D-829ACAF53E49}"/>
          </ac:spMkLst>
        </pc:spChg>
        <pc:spChg chg="add mod topLvl">
          <ac:chgData name="JOSE' SGARIGLIA" userId="97e3a23f-d310-441e-8f63-3f99c3df4e80" providerId="ADAL" clId="{98D58D0D-AAF0-400A-B762-7A3AEBE010A2}" dt="2024-11-09T18:20:47.217" v="3811" actId="164"/>
          <ac:spMkLst>
            <pc:docMk/>
            <pc:sldMk cId="2572744622" sldId="267"/>
            <ac:spMk id="8" creationId="{A1AF61A4-4AE4-0457-F50F-25671E96769F}"/>
          </ac:spMkLst>
        </pc:spChg>
        <pc:spChg chg="add del mod">
          <ac:chgData name="JOSE' SGARIGLIA" userId="97e3a23f-d310-441e-8f63-3f99c3df4e80" providerId="ADAL" clId="{98D58D0D-AAF0-400A-B762-7A3AEBE010A2}" dt="2024-11-09T18:10:31.723" v="3598"/>
          <ac:spMkLst>
            <pc:docMk/>
            <pc:sldMk cId="2572744622" sldId="267"/>
            <ac:spMk id="9" creationId="{E358BC86-B795-0BF5-28F9-9DA40909FD70}"/>
          </ac:spMkLst>
        </pc:spChg>
        <pc:spChg chg="mod">
          <ac:chgData name="JOSE' SGARIGLIA" userId="97e3a23f-d310-441e-8f63-3f99c3df4e80" providerId="ADAL" clId="{98D58D0D-AAF0-400A-B762-7A3AEBE010A2}" dt="2024-11-09T18:13:13.787" v="3607"/>
          <ac:spMkLst>
            <pc:docMk/>
            <pc:sldMk cId="2572744622" sldId="267"/>
            <ac:spMk id="13" creationId="{DE620499-6500-2CBF-65E2-C9A8F2FBD544}"/>
          </ac:spMkLst>
        </pc:spChg>
        <pc:spChg chg="mod">
          <ac:chgData name="JOSE' SGARIGLIA" userId="97e3a23f-d310-441e-8f63-3f99c3df4e80" providerId="ADAL" clId="{98D58D0D-AAF0-400A-B762-7A3AEBE010A2}" dt="2024-11-09T18:13:13.787" v="3607"/>
          <ac:spMkLst>
            <pc:docMk/>
            <pc:sldMk cId="2572744622" sldId="267"/>
            <ac:spMk id="15" creationId="{231222D9-BF9E-494F-038B-41166EC3E684}"/>
          </ac:spMkLst>
        </pc:spChg>
        <pc:spChg chg="del mod">
          <ac:chgData name="JOSE' SGARIGLIA" userId="97e3a23f-d310-441e-8f63-3f99c3df4e80" providerId="ADAL" clId="{98D58D0D-AAF0-400A-B762-7A3AEBE010A2}" dt="2024-11-09T18:13:50.310" v="3615" actId="478"/>
          <ac:spMkLst>
            <pc:docMk/>
            <pc:sldMk cId="2572744622" sldId="267"/>
            <ac:spMk id="17" creationId="{76BA131C-0085-EA79-AD28-F13BB9D8CC0A}"/>
          </ac:spMkLst>
        </pc:spChg>
        <pc:spChg chg="mod">
          <ac:chgData name="JOSE' SGARIGLIA" userId="97e3a23f-d310-441e-8f63-3f99c3df4e80" providerId="ADAL" clId="{98D58D0D-AAF0-400A-B762-7A3AEBE010A2}" dt="2024-11-09T18:13:16.499" v="3609"/>
          <ac:spMkLst>
            <pc:docMk/>
            <pc:sldMk cId="2572744622" sldId="267"/>
            <ac:spMk id="19" creationId="{485A8CA7-3790-447D-B65F-EFDE3B74251A}"/>
          </ac:spMkLst>
        </pc:spChg>
        <pc:spChg chg="mod topLvl">
          <ac:chgData name="JOSE' SGARIGLIA" userId="97e3a23f-d310-441e-8f63-3f99c3df4e80" providerId="ADAL" clId="{98D58D0D-AAF0-400A-B762-7A3AEBE010A2}" dt="2024-11-09T18:20:19.479" v="3804" actId="164"/>
          <ac:spMkLst>
            <pc:docMk/>
            <pc:sldMk cId="2572744622" sldId="267"/>
            <ac:spMk id="21" creationId="{E09009ED-9DF2-28E2-8D58-782964198FBB}"/>
          </ac:spMkLst>
        </pc:spChg>
        <pc:spChg chg="mod topLvl">
          <ac:chgData name="JOSE' SGARIGLIA" userId="97e3a23f-d310-441e-8f63-3f99c3df4e80" providerId="ADAL" clId="{98D58D0D-AAF0-400A-B762-7A3AEBE010A2}" dt="2024-11-09T18:20:19.479" v="3804" actId="164"/>
          <ac:spMkLst>
            <pc:docMk/>
            <pc:sldMk cId="2572744622" sldId="267"/>
            <ac:spMk id="23" creationId="{3C6C1B5F-AE23-396E-1929-F85894DBDD12}"/>
          </ac:spMkLst>
        </pc:spChg>
        <pc:spChg chg="mod topLvl">
          <ac:chgData name="JOSE' SGARIGLIA" userId="97e3a23f-d310-441e-8f63-3f99c3df4e80" providerId="ADAL" clId="{98D58D0D-AAF0-400A-B762-7A3AEBE010A2}" dt="2024-11-09T18:22:14.166" v="3839" actId="164"/>
          <ac:spMkLst>
            <pc:docMk/>
            <pc:sldMk cId="2572744622" sldId="267"/>
            <ac:spMk id="31" creationId="{A539785F-B862-8037-2192-ABC2982763CF}"/>
          </ac:spMkLst>
        </pc:spChg>
        <pc:spChg chg="mod topLvl">
          <ac:chgData name="JOSE' SGARIGLIA" userId="97e3a23f-d310-441e-8f63-3f99c3df4e80" providerId="ADAL" clId="{98D58D0D-AAF0-400A-B762-7A3AEBE010A2}" dt="2024-11-09T18:22:14.166" v="3839" actId="164"/>
          <ac:spMkLst>
            <pc:docMk/>
            <pc:sldMk cId="2572744622" sldId="267"/>
            <ac:spMk id="32" creationId="{8F02FA40-78C6-5FC8-1E4B-2556C49347A0}"/>
          </ac:spMkLst>
        </pc:spChg>
        <pc:spChg chg="mod">
          <ac:chgData name="JOSE' SGARIGLIA" userId="97e3a23f-d310-441e-8f63-3f99c3df4e80" providerId="ADAL" clId="{98D58D0D-AAF0-400A-B762-7A3AEBE010A2}" dt="2024-11-09T18:23:14.066" v="3850"/>
          <ac:spMkLst>
            <pc:docMk/>
            <pc:sldMk cId="2572744622" sldId="267"/>
            <ac:spMk id="37" creationId="{7B2B4FC9-F079-0B42-BC31-650779413828}"/>
          </ac:spMkLst>
        </pc:spChg>
        <pc:spChg chg="mod">
          <ac:chgData name="JOSE' SGARIGLIA" userId="97e3a23f-d310-441e-8f63-3f99c3df4e80" providerId="ADAL" clId="{98D58D0D-AAF0-400A-B762-7A3AEBE010A2}" dt="2024-11-09T18:23:14.066" v="3850"/>
          <ac:spMkLst>
            <pc:docMk/>
            <pc:sldMk cId="2572744622" sldId="267"/>
            <ac:spMk id="40" creationId="{1A8DF521-6A7A-3542-F819-3DE8D487D737}"/>
          </ac:spMkLst>
        </pc:spChg>
        <pc:spChg chg="mod">
          <ac:chgData name="JOSE' SGARIGLIA" userId="97e3a23f-d310-441e-8f63-3f99c3df4e80" providerId="ADAL" clId="{98D58D0D-AAF0-400A-B762-7A3AEBE010A2}" dt="2024-11-09T18:23:23.120" v="3852"/>
          <ac:spMkLst>
            <pc:docMk/>
            <pc:sldMk cId="2572744622" sldId="267"/>
            <ac:spMk id="42" creationId="{6868852B-9038-5316-4C0A-C467C5088FDE}"/>
          </ac:spMkLst>
        </pc:spChg>
        <pc:spChg chg="mod">
          <ac:chgData name="JOSE' SGARIGLIA" userId="97e3a23f-d310-441e-8f63-3f99c3df4e80" providerId="ADAL" clId="{98D58D0D-AAF0-400A-B762-7A3AEBE010A2}" dt="2024-11-09T18:23:23.120" v="3852"/>
          <ac:spMkLst>
            <pc:docMk/>
            <pc:sldMk cId="2572744622" sldId="267"/>
            <ac:spMk id="45" creationId="{61879552-4A48-DB0C-EC7A-866C346E1B42}"/>
          </ac:spMkLst>
        </pc:spChg>
        <pc:grpChg chg="add del mod">
          <ac:chgData name="JOSE' SGARIGLIA" userId="97e3a23f-d310-441e-8f63-3f99c3df4e80" providerId="ADAL" clId="{98D58D0D-AAF0-400A-B762-7A3AEBE010A2}" dt="2024-11-09T18:10:54.222" v="3602" actId="165"/>
          <ac:grpSpMkLst>
            <pc:docMk/>
            <pc:sldMk cId="2572744622" sldId="267"/>
            <ac:grpSpMk id="10" creationId="{4B2613F6-94AC-B7CF-5B55-DD3D88B316F8}"/>
          </ac:grpSpMkLst>
        </pc:grpChg>
        <pc:grpChg chg="add del mod">
          <ac:chgData name="JOSE' SGARIGLIA" userId="97e3a23f-d310-441e-8f63-3f99c3df4e80" providerId="ADAL" clId="{98D58D0D-AAF0-400A-B762-7A3AEBE010A2}" dt="2024-11-09T18:17:55.304" v="3651" actId="165"/>
          <ac:grpSpMkLst>
            <pc:docMk/>
            <pc:sldMk cId="2572744622" sldId="267"/>
            <ac:grpSpMk id="11" creationId="{8F650A12-ACF8-9958-5F58-17558C3DD2D1}"/>
          </ac:grpSpMkLst>
        </pc:grpChg>
        <pc:grpChg chg="add del mod">
          <ac:chgData name="JOSE' SGARIGLIA" userId="97e3a23f-d310-441e-8f63-3f99c3df4e80" providerId="ADAL" clId="{98D58D0D-AAF0-400A-B762-7A3AEBE010A2}" dt="2024-11-09T18:13:51.294" v="3616" actId="478"/>
          <ac:grpSpMkLst>
            <pc:docMk/>
            <pc:sldMk cId="2572744622" sldId="267"/>
            <ac:grpSpMk id="12" creationId="{3D25F7A9-B541-CE23-F1B7-2BDDACCF5572}"/>
          </ac:grpSpMkLst>
        </pc:grpChg>
        <pc:grpChg chg="add del mod">
          <ac:chgData name="JOSE' SGARIGLIA" userId="97e3a23f-d310-441e-8f63-3f99c3df4e80" providerId="ADAL" clId="{98D58D0D-AAF0-400A-B762-7A3AEBE010A2}" dt="2024-11-09T18:13:51.918" v="3617" actId="478"/>
          <ac:grpSpMkLst>
            <pc:docMk/>
            <pc:sldMk cId="2572744622" sldId="267"/>
            <ac:grpSpMk id="16" creationId="{4D33F70E-0920-8AE1-B3E9-C062A6317D6A}"/>
          </ac:grpSpMkLst>
        </pc:grpChg>
        <pc:grpChg chg="add del mod">
          <ac:chgData name="JOSE' SGARIGLIA" userId="97e3a23f-d310-441e-8f63-3f99c3df4e80" providerId="ADAL" clId="{98D58D0D-AAF0-400A-B762-7A3AEBE010A2}" dt="2024-11-09T18:17:19.731" v="3634" actId="165"/>
          <ac:grpSpMkLst>
            <pc:docMk/>
            <pc:sldMk cId="2572744622" sldId="267"/>
            <ac:grpSpMk id="20" creationId="{29FD7359-F23F-31F5-DE33-62390D7D235E}"/>
          </ac:grpSpMkLst>
        </pc:grpChg>
        <pc:grpChg chg="add mod ord">
          <ac:chgData name="JOSE' SGARIGLIA" userId="97e3a23f-d310-441e-8f63-3f99c3df4e80" providerId="ADAL" clId="{98D58D0D-AAF0-400A-B762-7A3AEBE010A2}" dt="2024-11-09T18:46:14.282" v="4016" actId="167"/>
          <ac:grpSpMkLst>
            <pc:docMk/>
            <pc:sldMk cId="2572744622" sldId="267"/>
            <ac:grpSpMk id="25" creationId="{9E7F1083-437F-2C67-10DE-0C28FAD8CDD6}"/>
          </ac:grpSpMkLst>
        </pc:grpChg>
        <pc:grpChg chg="add del mod">
          <ac:chgData name="JOSE' SGARIGLIA" userId="97e3a23f-d310-441e-8f63-3f99c3df4e80" providerId="ADAL" clId="{98D58D0D-AAF0-400A-B762-7A3AEBE010A2}" dt="2024-11-09T18:20:32.177" v="3806" actId="165"/>
          <ac:grpSpMkLst>
            <pc:docMk/>
            <pc:sldMk cId="2572744622" sldId="267"/>
            <ac:grpSpMk id="26" creationId="{52AA299E-5876-3189-7243-77AD115E30BA}"/>
          </ac:grpSpMkLst>
        </pc:grpChg>
        <pc:grpChg chg="add del mod">
          <ac:chgData name="JOSE' SGARIGLIA" userId="97e3a23f-d310-441e-8f63-3f99c3df4e80" providerId="ADAL" clId="{98D58D0D-AAF0-400A-B762-7A3AEBE010A2}" dt="2024-11-09T18:20:44.032" v="3810" actId="165"/>
          <ac:grpSpMkLst>
            <pc:docMk/>
            <pc:sldMk cId="2572744622" sldId="267"/>
            <ac:grpSpMk id="27" creationId="{951A2895-31ED-D96F-3388-6295FD53262A}"/>
          </ac:grpSpMkLst>
        </pc:grpChg>
        <pc:grpChg chg="add mod">
          <ac:chgData name="JOSE' SGARIGLIA" userId="97e3a23f-d310-441e-8f63-3f99c3df4e80" providerId="ADAL" clId="{98D58D0D-AAF0-400A-B762-7A3AEBE010A2}" dt="2024-11-09T18:20:49.802" v="3812" actId="164"/>
          <ac:grpSpMkLst>
            <pc:docMk/>
            <pc:sldMk cId="2572744622" sldId="267"/>
            <ac:grpSpMk id="28" creationId="{7B9D6090-7761-1C84-B801-2BF4A156F23A}"/>
          </ac:grpSpMkLst>
        </pc:grpChg>
        <pc:grpChg chg="add mod">
          <ac:chgData name="JOSE' SGARIGLIA" userId="97e3a23f-d310-441e-8f63-3f99c3df4e80" providerId="ADAL" clId="{98D58D0D-AAF0-400A-B762-7A3AEBE010A2}" dt="2024-11-09T18:21:00.496" v="3815" actId="1076"/>
          <ac:grpSpMkLst>
            <pc:docMk/>
            <pc:sldMk cId="2572744622" sldId="267"/>
            <ac:grpSpMk id="29" creationId="{B857A38A-3BD9-31D2-ABB7-2D383C96A235}"/>
          </ac:grpSpMkLst>
        </pc:grpChg>
        <pc:grpChg chg="add del mod">
          <ac:chgData name="JOSE' SGARIGLIA" userId="97e3a23f-d310-441e-8f63-3f99c3df4e80" providerId="ADAL" clId="{98D58D0D-AAF0-400A-B762-7A3AEBE010A2}" dt="2024-11-09T18:21:26.589" v="3819" actId="165"/>
          <ac:grpSpMkLst>
            <pc:docMk/>
            <pc:sldMk cId="2572744622" sldId="267"/>
            <ac:grpSpMk id="30" creationId="{BEB8F3D0-51C6-7C4E-0C78-57B19E0A546D}"/>
          </ac:grpSpMkLst>
        </pc:grpChg>
        <pc:grpChg chg="add mod ord">
          <ac:chgData name="JOSE' SGARIGLIA" userId="97e3a23f-d310-441e-8f63-3f99c3df4e80" providerId="ADAL" clId="{98D58D0D-AAF0-400A-B762-7A3AEBE010A2}" dt="2024-11-09T18:45:56.775" v="4014" actId="167"/>
          <ac:grpSpMkLst>
            <pc:docMk/>
            <pc:sldMk cId="2572744622" sldId="267"/>
            <ac:grpSpMk id="35" creationId="{ECE30746-DD4A-6E1D-A370-B1B03502958D}"/>
          </ac:grpSpMkLst>
        </pc:grpChg>
        <pc:grpChg chg="add del mod">
          <ac:chgData name="JOSE' SGARIGLIA" userId="97e3a23f-d310-441e-8f63-3f99c3df4e80" providerId="ADAL" clId="{98D58D0D-AAF0-400A-B762-7A3AEBE010A2}" dt="2024-11-09T18:26:00.298" v="3866" actId="478"/>
          <ac:grpSpMkLst>
            <pc:docMk/>
            <pc:sldMk cId="2572744622" sldId="267"/>
            <ac:grpSpMk id="36" creationId="{ADA6AB4B-4B01-7999-2A24-10770527A763}"/>
          </ac:grpSpMkLst>
        </pc:grpChg>
        <pc:grpChg chg="mod">
          <ac:chgData name="JOSE' SGARIGLIA" userId="97e3a23f-d310-441e-8f63-3f99c3df4e80" providerId="ADAL" clId="{98D58D0D-AAF0-400A-B762-7A3AEBE010A2}" dt="2024-11-09T18:23:14.066" v="3850"/>
          <ac:grpSpMkLst>
            <pc:docMk/>
            <pc:sldMk cId="2572744622" sldId="267"/>
            <ac:grpSpMk id="38" creationId="{293BD17B-661A-B74E-CF18-BDD8281FC8B6}"/>
          </ac:grpSpMkLst>
        </pc:grpChg>
        <pc:grpChg chg="add del mod">
          <ac:chgData name="JOSE' SGARIGLIA" userId="97e3a23f-d310-441e-8f63-3f99c3df4e80" providerId="ADAL" clId="{98D58D0D-AAF0-400A-B762-7A3AEBE010A2}" dt="2024-11-09T18:33:21.176" v="3940" actId="478"/>
          <ac:grpSpMkLst>
            <pc:docMk/>
            <pc:sldMk cId="2572744622" sldId="267"/>
            <ac:grpSpMk id="41" creationId="{5EB1961E-89C5-A974-1200-D1D18D6B6592}"/>
          </ac:grpSpMkLst>
        </pc:grpChg>
        <pc:grpChg chg="mod">
          <ac:chgData name="JOSE' SGARIGLIA" userId="97e3a23f-d310-441e-8f63-3f99c3df4e80" providerId="ADAL" clId="{98D58D0D-AAF0-400A-B762-7A3AEBE010A2}" dt="2024-11-09T18:23:23.120" v="3852"/>
          <ac:grpSpMkLst>
            <pc:docMk/>
            <pc:sldMk cId="2572744622" sldId="267"/>
            <ac:grpSpMk id="43" creationId="{434BBA43-A3F9-A0CE-0E46-8D651AEA6F54}"/>
          </ac:grpSpMkLst>
        </pc:grpChg>
        <pc:picChg chg="add mod">
          <ac:chgData name="JOSE' SGARIGLIA" userId="97e3a23f-d310-441e-8f63-3f99c3df4e80" providerId="ADAL" clId="{98D58D0D-AAF0-400A-B762-7A3AEBE010A2}" dt="2024-11-09T19:36:50.893" v="4413"/>
          <ac:picMkLst>
            <pc:docMk/>
            <pc:sldMk cId="2572744622" sldId="267"/>
            <ac:picMk id="2" creationId="{221C6B38-C630-96C2-ACFD-A86BA68EFC57}"/>
          </ac:picMkLst>
        </pc:picChg>
        <pc:picChg chg="add del">
          <ac:chgData name="JOSE' SGARIGLIA" userId="97e3a23f-d310-441e-8f63-3f99c3df4e80" providerId="ADAL" clId="{98D58D0D-AAF0-400A-B762-7A3AEBE010A2}" dt="2024-11-09T17:58:23.053" v="3279" actId="478"/>
          <ac:picMkLst>
            <pc:docMk/>
            <pc:sldMk cId="2572744622" sldId="267"/>
            <ac:picMk id="5" creationId="{37A31774-D075-D65E-6636-35502C3757D0}"/>
          </ac:picMkLst>
        </pc:picChg>
        <pc:picChg chg="add mod topLvl">
          <ac:chgData name="JOSE' SGARIGLIA" userId="97e3a23f-d310-441e-8f63-3f99c3df4e80" providerId="ADAL" clId="{98D58D0D-AAF0-400A-B762-7A3AEBE010A2}" dt="2024-11-09T18:20:47.217" v="3811" actId="164"/>
          <ac:picMkLst>
            <pc:docMk/>
            <pc:sldMk cId="2572744622" sldId="267"/>
            <ac:picMk id="7" creationId="{DB3FB707-3DE4-B95F-C782-9BDDAECA8E61}"/>
          </ac:picMkLst>
        </pc:picChg>
        <pc:picChg chg="mod">
          <ac:chgData name="JOSE' SGARIGLIA" userId="97e3a23f-d310-441e-8f63-3f99c3df4e80" providerId="ADAL" clId="{98D58D0D-AAF0-400A-B762-7A3AEBE010A2}" dt="2024-11-09T18:13:13.787" v="3607"/>
          <ac:picMkLst>
            <pc:docMk/>
            <pc:sldMk cId="2572744622" sldId="267"/>
            <ac:picMk id="14" creationId="{AF2293F9-08F4-D587-BDC9-0FAF89B1B93B}"/>
          </ac:picMkLst>
        </pc:picChg>
        <pc:picChg chg="mod">
          <ac:chgData name="JOSE' SGARIGLIA" userId="97e3a23f-d310-441e-8f63-3f99c3df4e80" providerId="ADAL" clId="{98D58D0D-AAF0-400A-B762-7A3AEBE010A2}" dt="2024-11-09T18:13:16.499" v="3609"/>
          <ac:picMkLst>
            <pc:docMk/>
            <pc:sldMk cId="2572744622" sldId="267"/>
            <ac:picMk id="18" creationId="{112D4D66-3AEB-A39F-9788-A8082EC4A534}"/>
          </ac:picMkLst>
        </pc:picChg>
        <pc:picChg chg="del mod topLvl">
          <ac:chgData name="JOSE' SGARIGLIA" userId="97e3a23f-d310-441e-8f63-3f99c3df4e80" providerId="ADAL" clId="{98D58D0D-AAF0-400A-B762-7A3AEBE010A2}" dt="2024-11-09T18:17:22.963" v="3635" actId="478"/>
          <ac:picMkLst>
            <pc:docMk/>
            <pc:sldMk cId="2572744622" sldId="267"/>
            <ac:picMk id="22" creationId="{FFC4F6DC-D310-84EC-15A7-EDF6CDE944D7}"/>
          </ac:picMkLst>
        </pc:picChg>
        <pc:picChg chg="add mod">
          <ac:chgData name="JOSE' SGARIGLIA" userId="97e3a23f-d310-441e-8f63-3f99c3df4e80" providerId="ADAL" clId="{98D58D0D-AAF0-400A-B762-7A3AEBE010A2}" dt="2024-11-09T18:20:19.479" v="3804" actId="164"/>
          <ac:picMkLst>
            <pc:docMk/>
            <pc:sldMk cId="2572744622" sldId="267"/>
            <ac:picMk id="24" creationId="{8A6F3A0D-5276-2E38-83E7-3B8F70210423}"/>
          </ac:picMkLst>
        </pc:picChg>
        <pc:picChg chg="del mod topLvl">
          <ac:chgData name="JOSE' SGARIGLIA" userId="97e3a23f-d310-441e-8f63-3f99c3df4e80" providerId="ADAL" clId="{98D58D0D-AAF0-400A-B762-7A3AEBE010A2}" dt="2024-11-09T18:21:30.285" v="3820" actId="478"/>
          <ac:picMkLst>
            <pc:docMk/>
            <pc:sldMk cId="2572744622" sldId="267"/>
            <ac:picMk id="33" creationId="{5BB3BB0F-A441-9CE9-DCBB-A1E3C51947B6}"/>
          </ac:picMkLst>
        </pc:picChg>
        <pc:picChg chg="add mod">
          <ac:chgData name="JOSE' SGARIGLIA" userId="97e3a23f-d310-441e-8f63-3f99c3df4e80" providerId="ADAL" clId="{98D58D0D-AAF0-400A-B762-7A3AEBE010A2}" dt="2024-11-09T18:22:14.166" v="3839" actId="164"/>
          <ac:picMkLst>
            <pc:docMk/>
            <pc:sldMk cId="2572744622" sldId="267"/>
            <ac:picMk id="34" creationId="{63BB449E-7F75-88BB-AC4A-3BEE6541A235}"/>
          </ac:picMkLst>
        </pc:picChg>
        <pc:picChg chg="mod">
          <ac:chgData name="JOSE' SGARIGLIA" userId="97e3a23f-d310-441e-8f63-3f99c3df4e80" providerId="ADAL" clId="{98D58D0D-AAF0-400A-B762-7A3AEBE010A2}" dt="2024-11-09T18:23:14.066" v="3850"/>
          <ac:picMkLst>
            <pc:docMk/>
            <pc:sldMk cId="2572744622" sldId="267"/>
            <ac:picMk id="39" creationId="{51DE1B0E-A3E0-6457-0E80-92E4A9A1E3A3}"/>
          </ac:picMkLst>
        </pc:picChg>
        <pc:picChg chg="mod">
          <ac:chgData name="JOSE' SGARIGLIA" userId="97e3a23f-d310-441e-8f63-3f99c3df4e80" providerId="ADAL" clId="{98D58D0D-AAF0-400A-B762-7A3AEBE010A2}" dt="2024-11-09T18:23:23.120" v="3852"/>
          <ac:picMkLst>
            <pc:docMk/>
            <pc:sldMk cId="2572744622" sldId="267"/>
            <ac:picMk id="44" creationId="{83A0FB6E-CDC0-16FA-D7D8-238D3E7D1B2D}"/>
          </ac:picMkLst>
        </pc:picChg>
      </pc:sldChg>
      <pc:sldChg chg="addSp delSp modSp add mod modAnim">
        <pc:chgData name="JOSE' SGARIGLIA" userId="97e3a23f-d310-441e-8f63-3f99c3df4e80" providerId="ADAL" clId="{98D58D0D-AAF0-400A-B762-7A3AEBE010A2}" dt="2024-11-09T19:39:56.825" v="4426"/>
        <pc:sldMkLst>
          <pc:docMk/>
          <pc:sldMk cId="687335876" sldId="268"/>
        </pc:sldMkLst>
        <pc:spChg chg="mod">
          <ac:chgData name="JOSE' SGARIGLIA" userId="97e3a23f-d310-441e-8f63-3f99c3df4e80" providerId="ADAL" clId="{98D58D0D-AAF0-400A-B762-7A3AEBE010A2}" dt="2024-11-09T18:47:01.159" v="4018" actId="165"/>
          <ac:spMkLst>
            <pc:docMk/>
            <pc:sldMk cId="687335876" sldId="268"/>
            <ac:spMk id="3" creationId="{82D6DA21-503A-F55C-00DA-C89871C88383}"/>
          </ac:spMkLst>
        </pc:spChg>
        <pc:spChg chg="mod">
          <ac:chgData name="JOSE' SGARIGLIA" userId="97e3a23f-d310-441e-8f63-3f99c3df4e80" providerId="ADAL" clId="{98D58D0D-AAF0-400A-B762-7A3AEBE010A2}" dt="2024-11-09T18:47:01.159" v="4018" actId="165"/>
          <ac:spMkLst>
            <pc:docMk/>
            <pc:sldMk cId="687335876" sldId="268"/>
            <ac:spMk id="4" creationId="{A59A9B5A-77DB-4471-07FD-BD6B75B3C713}"/>
          </ac:spMkLst>
        </pc:spChg>
        <pc:spChg chg="mod">
          <ac:chgData name="JOSE' SGARIGLIA" userId="97e3a23f-d310-441e-8f63-3f99c3df4e80" providerId="ADAL" clId="{98D58D0D-AAF0-400A-B762-7A3AEBE010A2}" dt="2024-11-09T18:47:01.159" v="4018" actId="165"/>
          <ac:spMkLst>
            <pc:docMk/>
            <pc:sldMk cId="687335876" sldId="268"/>
            <ac:spMk id="10" creationId="{E451FB50-C4E2-0E7C-300F-B4B0EDF444C0}"/>
          </ac:spMkLst>
        </pc:spChg>
        <pc:spChg chg="mod">
          <ac:chgData name="JOSE' SGARIGLIA" userId="97e3a23f-d310-441e-8f63-3f99c3df4e80" providerId="ADAL" clId="{98D58D0D-AAF0-400A-B762-7A3AEBE010A2}" dt="2024-11-09T18:47:01.159" v="4018" actId="165"/>
          <ac:spMkLst>
            <pc:docMk/>
            <pc:sldMk cId="687335876" sldId="268"/>
            <ac:spMk id="11" creationId="{52C3FF4F-0D8C-DF7A-72CE-3ADEC40EE023}"/>
          </ac:spMkLst>
        </pc:spChg>
        <pc:spChg chg="mod">
          <ac:chgData name="JOSE' SGARIGLIA" userId="97e3a23f-d310-441e-8f63-3f99c3df4e80" providerId="ADAL" clId="{98D58D0D-AAF0-400A-B762-7A3AEBE010A2}" dt="2024-11-09T18:39:40.224" v="3978" actId="1076"/>
          <ac:spMkLst>
            <pc:docMk/>
            <pc:sldMk cId="687335876" sldId="268"/>
            <ac:spMk id="14" creationId="{8C773FFB-679E-DC37-63F8-1911084E6612}"/>
          </ac:spMkLst>
        </pc:spChg>
        <pc:spChg chg="mod">
          <ac:chgData name="JOSE' SGARIGLIA" userId="97e3a23f-d310-441e-8f63-3f99c3df4e80" providerId="ADAL" clId="{98D58D0D-AAF0-400A-B762-7A3AEBE010A2}" dt="2024-11-09T18:35:00.489" v="3973"/>
          <ac:spMkLst>
            <pc:docMk/>
            <pc:sldMk cId="687335876" sldId="268"/>
            <ac:spMk id="17" creationId="{54B59BB5-1E46-C83D-70F9-A8886C025E81}"/>
          </ac:spMkLst>
        </pc:spChg>
        <pc:spChg chg="mod">
          <ac:chgData name="JOSE' SGARIGLIA" userId="97e3a23f-d310-441e-8f63-3f99c3df4e80" providerId="ADAL" clId="{98D58D0D-AAF0-400A-B762-7A3AEBE010A2}" dt="2024-11-09T18:47:01.159" v="4018" actId="165"/>
          <ac:spMkLst>
            <pc:docMk/>
            <pc:sldMk cId="687335876" sldId="268"/>
            <ac:spMk id="19" creationId="{93658B59-1808-C209-5E00-32E039B92DA9}"/>
          </ac:spMkLst>
        </pc:spChg>
        <pc:spChg chg="mod">
          <ac:chgData name="JOSE' SGARIGLIA" userId="97e3a23f-d310-441e-8f63-3f99c3df4e80" providerId="ADAL" clId="{98D58D0D-AAF0-400A-B762-7A3AEBE010A2}" dt="2024-11-09T18:47:01.159" v="4018" actId="165"/>
          <ac:spMkLst>
            <pc:docMk/>
            <pc:sldMk cId="687335876" sldId="268"/>
            <ac:spMk id="26" creationId="{EA749BFC-EE12-1C12-9981-BFD58D39F437}"/>
          </ac:spMkLst>
        </pc:spChg>
        <pc:spChg chg="mod">
          <ac:chgData name="JOSE' SGARIGLIA" userId="97e3a23f-d310-441e-8f63-3f99c3df4e80" providerId="ADAL" clId="{98D58D0D-AAF0-400A-B762-7A3AEBE010A2}" dt="2024-11-09T18:41:20.083" v="3994"/>
          <ac:spMkLst>
            <pc:docMk/>
            <pc:sldMk cId="687335876" sldId="268"/>
            <ac:spMk id="38" creationId="{BD2F545E-8C84-06DC-DC4E-1FAF01B03C8F}"/>
          </ac:spMkLst>
        </pc:spChg>
        <pc:spChg chg="mod">
          <ac:chgData name="JOSE' SGARIGLIA" userId="97e3a23f-d310-441e-8f63-3f99c3df4e80" providerId="ADAL" clId="{98D58D0D-AAF0-400A-B762-7A3AEBE010A2}" dt="2024-11-09T18:41:20.083" v="3994"/>
          <ac:spMkLst>
            <pc:docMk/>
            <pc:sldMk cId="687335876" sldId="268"/>
            <ac:spMk id="39" creationId="{980FEE02-1C13-19E2-424B-2DEC4792336B}"/>
          </ac:spMkLst>
        </pc:spChg>
        <pc:spChg chg="mod">
          <ac:chgData name="JOSE' SGARIGLIA" userId="97e3a23f-d310-441e-8f63-3f99c3df4e80" providerId="ADAL" clId="{98D58D0D-AAF0-400A-B762-7A3AEBE010A2}" dt="2024-11-09T18:41:20.083" v="3994"/>
          <ac:spMkLst>
            <pc:docMk/>
            <pc:sldMk cId="687335876" sldId="268"/>
            <ac:spMk id="46" creationId="{1BE01845-6EB6-BC84-C314-EF669FF27255}"/>
          </ac:spMkLst>
        </pc:spChg>
        <pc:spChg chg="mod">
          <ac:chgData name="JOSE' SGARIGLIA" userId="97e3a23f-d310-441e-8f63-3f99c3df4e80" providerId="ADAL" clId="{98D58D0D-AAF0-400A-B762-7A3AEBE010A2}" dt="2024-11-09T18:41:20.083" v="3994"/>
          <ac:spMkLst>
            <pc:docMk/>
            <pc:sldMk cId="687335876" sldId="268"/>
            <ac:spMk id="47" creationId="{CA270CF6-900A-7F54-BA46-6D8EC33C858D}"/>
          </ac:spMkLst>
        </pc:spChg>
        <pc:spChg chg="mod">
          <ac:chgData name="JOSE' SGARIGLIA" userId="97e3a23f-d310-441e-8f63-3f99c3df4e80" providerId="ADAL" clId="{98D58D0D-AAF0-400A-B762-7A3AEBE010A2}" dt="2024-11-09T18:41:20.083" v="3994"/>
          <ac:spMkLst>
            <pc:docMk/>
            <pc:sldMk cId="687335876" sldId="268"/>
            <ac:spMk id="49" creationId="{3D78F6D9-DCE8-28E9-5429-C218FCA8971B}"/>
          </ac:spMkLst>
        </pc:spChg>
        <pc:spChg chg="mod">
          <ac:chgData name="JOSE' SGARIGLIA" userId="97e3a23f-d310-441e-8f63-3f99c3df4e80" providerId="ADAL" clId="{98D58D0D-AAF0-400A-B762-7A3AEBE010A2}" dt="2024-11-09T18:41:20.083" v="3994"/>
          <ac:spMkLst>
            <pc:docMk/>
            <pc:sldMk cId="687335876" sldId="268"/>
            <ac:spMk id="52" creationId="{0C758B2E-F857-3B60-D6B9-AFAE85C89183}"/>
          </ac:spMkLst>
        </pc:spChg>
        <pc:spChg chg="mod">
          <ac:chgData name="JOSE' SGARIGLIA" userId="97e3a23f-d310-441e-8f63-3f99c3df4e80" providerId="ADAL" clId="{98D58D0D-AAF0-400A-B762-7A3AEBE010A2}" dt="2024-11-09T18:44:25.871" v="4007"/>
          <ac:spMkLst>
            <pc:docMk/>
            <pc:sldMk cId="687335876" sldId="268"/>
            <ac:spMk id="57" creationId="{53F117D7-508E-BAE8-4C2C-0156E16DB60F}"/>
          </ac:spMkLst>
        </pc:spChg>
        <pc:spChg chg="mod">
          <ac:chgData name="JOSE' SGARIGLIA" userId="97e3a23f-d310-441e-8f63-3f99c3df4e80" providerId="ADAL" clId="{98D58D0D-AAF0-400A-B762-7A3AEBE010A2}" dt="2024-11-09T18:44:25.871" v="4007"/>
          <ac:spMkLst>
            <pc:docMk/>
            <pc:sldMk cId="687335876" sldId="268"/>
            <ac:spMk id="58" creationId="{152296F4-FE9B-2C1E-AFE3-C5410610A4EC}"/>
          </ac:spMkLst>
        </pc:spChg>
        <pc:spChg chg="mod">
          <ac:chgData name="JOSE' SGARIGLIA" userId="97e3a23f-d310-441e-8f63-3f99c3df4e80" providerId="ADAL" clId="{98D58D0D-AAF0-400A-B762-7A3AEBE010A2}" dt="2024-11-09T18:44:25.871" v="4007"/>
          <ac:spMkLst>
            <pc:docMk/>
            <pc:sldMk cId="687335876" sldId="268"/>
            <ac:spMk id="60" creationId="{B23F4E51-2028-7C6F-0FD6-D502103D80C7}"/>
          </ac:spMkLst>
        </pc:spChg>
        <pc:spChg chg="mod">
          <ac:chgData name="JOSE' SGARIGLIA" userId="97e3a23f-d310-441e-8f63-3f99c3df4e80" providerId="ADAL" clId="{98D58D0D-AAF0-400A-B762-7A3AEBE010A2}" dt="2024-11-09T18:44:25.871" v="4007"/>
          <ac:spMkLst>
            <pc:docMk/>
            <pc:sldMk cId="687335876" sldId="268"/>
            <ac:spMk id="61" creationId="{1C187686-AE3D-D7A0-6C25-13632B07C1E6}"/>
          </ac:spMkLst>
        </pc:spChg>
        <pc:spChg chg="mod">
          <ac:chgData name="JOSE' SGARIGLIA" userId="97e3a23f-d310-441e-8f63-3f99c3df4e80" providerId="ADAL" clId="{98D58D0D-AAF0-400A-B762-7A3AEBE010A2}" dt="2024-11-09T18:44:25.871" v="4007"/>
          <ac:spMkLst>
            <pc:docMk/>
            <pc:sldMk cId="687335876" sldId="268"/>
            <ac:spMk id="63" creationId="{8B33260A-3C68-3A69-30EC-52EE010C4A27}"/>
          </ac:spMkLst>
        </pc:spChg>
        <pc:spChg chg="mod">
          <ac:chgData name="JOSE' SGARIGLIA" userId="97e3a23f-d310-441e-8f63-3f99c3df4e80" providerId="ADAL" clId="{98D58D0D-AAF0-400A-B762-7A3AEBE010A2}" dt="2024-11-09T18:44:25.871" v="4007"/>
          <ac:spMkLst>
            <pc:docMk/>
            <pc:sldMk cId="687335876" sldId="268"/>
            <ac:spMk id="66" creationId="{C934095C-A754-ED2E-933C-2FABD4E80D2D}"/>
          </ac:spMkLst>
        </pc:spChg>
        <pc:spChg chg="mod">
          <ac:chgData name="JOSE' SGARIGLIA" userId="97e3a23f-d310-441e-8f63-3f99c3df4e80" providerId="ADAL" clId="{98D58D0D-AAF0-400A-B762-7A3AEBE010A2}" dt="2024-11-09T18:47:03.693" v="4019"/>
          <ac:spMkLst>
            <pc:docMk/>
            <pc:sldMk cId="687335876" sldId="268"/>
            <ac:spMk id="68" creationId="{E82B23F9-AC9A-6B2B-EF95-D7F66D50E777}"/>
          </ac:spMkLst>
        </pc:spChg>
        <pc:spChg chg="mod">
          <ac:chgData name="JOSE' SGARIGLIA" userId="97e3a23f-d310-441e-8f63-3f99c3df4e80" providerId="ADAL" clId="{98D58D0D-AAF0-400A-B762-7A3AEBE010A2}" dt="2024-11-09T18:47:03.693" v="4019"/>
          <ac:spMkLst>
            <pc:docMk/>
            <pc:sldMk cId="687335876" sldId="268"/>
            <ac:spMk id="69" creationId="{B82C0705-D585-05FE-E4E9-D8C135DD208C}"/>
          </ac:spMkLst>
        </pc:spChg>
        <pc:spChg chg="mod">
          <ac:chgData name="JOSE' SGARIGLIA" userId="97e3a23f-d310-441e-8f63-3f99c3df4e80" providerId="ADAL" clId="{98D58D0D-AAF0-400A-B762-7A3AEBE010A2}" dt="2024-11-09T18:47:48.228" v="4031"/>
          <ac:spMkLst>
            <pc:docMk/>
            <pc:sldMk cId="687335876" sldId="268"/>
            <ac:spMk id="76" creationId="{082D2D33-AD29-4C91-61D4-05E4B66DD131}"/>
          </ac:spMkLst>
        </pc:spChg>
        <pc:spChg chg="mod">
          <ac:chgData name="JOSE' SGARIGLIA" userId="97e3a23f-d310-441e-8f63-3f99c3df4e80" providerId="ADAL" clId="{98D58D0D-AAF0-400A-B762-7A3AEBE010A2}" dt="2024-11-09T18:47:48.228" v="4031"/>
          <ac:spMkLst>
            <pc:docMk/>
            <pc:sldMk cId="687335876" sldId="268"/>
            <ac:spMk id="77" creationId="{F454D51A-E944-4D8F-8C67-EBA025DFDD6A}"/>
          </ac:spMkLst>
        </pc:spChg>
        <pc:spChg chg="mod">
          <ac:chgData name="JOSE' SGARIGLIA" userId="97e3a23f-d310-441e-8f63-3f99c3df4e80" providerId="ADAL" clId="{98D58D0D-AAF0-400A-B762-7A3AEBE010A2}" dt="2024-11-09T18:47:48.228" v="4031"/>
          <ac:spMkLst>
            <pc:docMk/>
            <pc:sldMk cId="687335876" sldId="268"/>
            <ac:spMk id="79" creationId="{0A2D09EB-BC7F-7DB9-D484-216F07B79B42}"/>
          </ac:spMkLst>
        </pc:spChg>
        <pc:spChg chg="mod">
          <ac:chgData name="JOSE' SGARIGLIA" userId="97e3a23f-d310-441e-8f63-3f99c3df4e80" providerId="ADAL" clId="{98D58D0D-AAF0-400A-B762-7A3AEBE010A2}" dt="2024-11-09T18:47:48.228" v="4031"/>
          <ac:spMkLst>
            <pc:docMk/>
            <pc:sldMk cId="687335876" sldId="268"/>
            <ac:spMk id="80" creationId="{5A44275A-EA00-1E07-40B4-FBEB2915A216}"/>
          </ac:spMkLst>
        </pc:spChg>
        <pc:spChg chg="mod">
          <ac:chgData name="JOSE' SGARIGLIA" userId="97e3a23f-d310-441e-8f63-3f99c3df4e80" providerId="ADAL" clId="{98D58D0D-AAF0-400A-B762-7A3AEBE010A2}" dt="2024-11-09T18:47:48.228" v="4031"/>
          <ac:spMkLst>
            <pc:docMk/>
            <pc:sldMk cId="687335876" sldId="268"/>
            <ac:spMk id="82" creationId="{9DB7405C-7422-844B-934D-F72DD599F041}"/>
          </ac:spMkLst>
        </pc:spChg>
        <pc:spChg chg="mod">
          <ac:chgData name="JOSE' SGARIGLIA" userId="97e3a23f-d310-441e-8f63-3f99c3df4e80" providerId="ADAL" clId="{98D58D0D-AAF0-400A-B762-7A3AEBE010A2}" dt="2024-11-09T18:47:48.228" v="4031"/>
          <ac:spMkLst>
            <pc:docMk/>
            <pc:sldMk cId="687335876" sldId="268"/>
            <ac:spMk id="85" creationId="{2A7FC442-7BBE-F76A-9E35-62360DA5FF8A}"/>
          </ac:spMkLst>
        </pc:spChg>
        <pc:spChg chg="mod">
          <ac:chgData name="JOSE' SGARIGLIA" userId="97e3a23f-d310-441e-8f63-3f99c3df4e80" providerId="ADAL" clId="{98D58D0D-AAF0-400A-B762-7A3AEBE010A2}" dt="2024-11-09T18:48:13.662" v="4040"/>
          <ac:spMkLst>
            <pc:docMk/>
            <pc:sldMk cId="687335876" sldId="268"/>
            <ac:spMk id="90" creationId="{D5A398D7-DF0E-553C-CEC2-DB06376A300E}"/>
          </ac:spMkLst>
        </pc:spChg>
        <pc:spChg chg="mod">
          <ac:chgData name="JOSE' SGARIGLIA" userId="97e3a23f-d310-441e-8f63-3f99c3df4e80" providerId="ADAL" clId="{98D58D0D-AAF0-400A-B762-7A3AEBE010A2}" dt="2024-11-09T18:48:13.662" v="4040"/>
          <ac:spMkLst>
            <pc:docMk/>
            <pc:sldMk cId="687335876" sldId="268"/>
            <ac:spMk id="91" creationId="{04B3BA5D-C438-85CA-BAED-D8DFB0BFCAFA}"/>
          </ac:spMkLst>
        </pc:spChg>
        <pc:spChg chg="mod">
          <ac:chgData name="JOSE' SGARIGLIA" userId="97e3a23f-d310-441e-8f63-3f99c3df4e80" providerId="ADAL" clId="{98D58D0D-AAF0-400A-B762-7A3AEBE010A2}" dt="2024-11-09T18:48:13.662" v="4040"/>
          <ac:spMkLst>
            <pc:docMk/>
            <pc:sldMk cId="687335876" sldId="268"/>
            <ac:spMk id="93" creationId="{970D5ED4-2C6C-5BD8-6E25-826A690CC0FD}"/>
          </ac:spMkLst>
        </pc:spChg>
        <pc:spChg chg="mod">
          <ac:chgData name="JOSE' SGARIGLIA" userId="97e3a23f-d310-441e-8f63-3f99c3df4e80" providerId="ADAL" clId="{98D58D0D-AAF0-400A-B762-7A3AEBE010A2}" dt="2024-11-09T18:48:13.662" v="4040"/>
          <ac:spMkLst>
            <pc:docMk/>
            <pc:sldMk cId="687335876" sldId="268"/>
            <ac:spMk id="94" creationId="{87E5E5EF-44B9-E0A2-C45E-88A0AE471A69}"/>
          </ac:spMkLst>
        </pc:spChg>
        <pc:spChg chg="mod">
          <ac:chgData name="JOSE' SGARIGLIA" userId="97e3a23f-d310-441e-8f63-3f99c3df4e80" providerId="ADAL" clId="{98D58D0D-AAF0-400A-B762-7A3AEBE010A2}" dt="2024-11-09T18:48:13.662" v="4040"/>
          <ac:spMkLst>
            <pc:docMk/>
            <pc:sldMk cId="687335876" sldId="268"/>
            <ac:spMk id="96" creationId="{779E76BD-7809-E0ED-11C8-9138D390272A}"/>
          </ac:spMkLst>
        </pc:spChg>
        <pc:spChg chg="mod">
          <ac:chgData name="JOSE' SGARIGLIA" userId="97e3a23f-d310-441e-8f63-3f99c3df4e80" providerId="ADAL" clId="{98D58D0D-AAF0-400A-B762-7A3AEBE010A2}" dt="2024-11-09T18:48:13.662" v="4040"/>
          <ac:spMkLst>
            <pc:docMk/>
            <pc:sldMk cId="687335876" sldId="268"/>
            <ac:spMk id="99" creationId="{70F1B121-D584-9E71-7BF1-462ABB31CF4F}"/>
          </ac:spMkLst>
        </pc:spChg>
        <pc:grpChg chg="add mod ord topLvl">
          <ac:chgData name="JOSE' SGARIGLIA" userId="97e3a23f-d310-441e-8f63-3f99c3df4e80" providerId="ADAL" clId="{98D58D0D-AAF0-400A-B762-7A3AEBE010A2}" dt="2024-11-09T18:47:33.417" v="4028" actId="164"/>
          <ac:grpSpMkLst>
            <pc:docMk/>
            <pc:sldMk cId="687335876" sldId="268"/>
            <ac:grpSpMk id="2" creationId="{5C0C8C40-C0FA-754D-F2EF-BD478D65609F}"/>
          </ac:grpSpMkLst>
        </pc:grpChg>
        <pc:grpChg chg="add del mod ord topLvl">
          <ac:chgData name="JOSE' SGARIGLIA" userId="97e3a23f-d310-441e-8f63-3f99c3df4e80" providerId="ADAL" clId="{98D58D0D-AAF0-400A-B762-7A3AEBE010A2}" dt="2024-11-09T18:47:19.976" v="4026" actId="478"/>
          <ac:grpSpMkLst>
            <pc:docMk/>
            <pc:sldMk cId="687335876" sldId="268"/>
            <ac:grpSpMk id="9" creationId="{71C823BF-2A8B-9715-4E4E-0A83C75F958A}"/>
          </ac:grpSpMkLst>
        </pc:grpChg>
        <pc:grpChg chg="add mod">
          <ac:chgData name="JOSE' SGARIGLIA" userId="97e3a23f-d310-441e-8f63-3f99c3df4e80" providerId="ADAL" clId="{98D58D0D-AAF0-400A-B762-7A3AEBE010A2}" dt="2024-11-09T18:35:00.489" v="3973"/>
          <ac:grpSpMkLst>
            <pc:docMk/>
            <pc:sldMk cId="687335876" sldId="268"/>
            <ac:grpSpMk id="13" creationId="{8A84261F-2FA8-802D-F337-93D8951C6792}"/>
          </ac:grpSpMkLst>
        </pc:grpChg>
        <pc:grpChg chg="mod">
          <ac:chgData name="JOSE' SGARIGLIA" userId="97e3a23f-d310-441e-8f63-3f99c3df4e80" providerId="ADAL" clId="{98D58D0D-AAF0-400A-B762-7A3AEBE010A2}" dt="2024-11-09T18:35:00.489" v="3973"/>
          <ac:grpSpMkLst>
            <pc:docMk/>
            <pc:sldMk cId="687335876" sldId="268"/>
            <ac:grpSpMk id="15" creationId="{24E90EC8-F6CC-7D9A-72B0-01D9E4683AF4}"/>
          </ac:grpSpMkLst>
        </pc:grpChg>
        <pc:grpChg chg="add del mod ord topLvl">
          <ac:chgData name="JOSE' SGARIGLIA" userId="97e3a23f-d310-441e-8f63-3f99c3df4e80" providerId="ADAL" clId="{98D58D0D-AAF0-400A-B762-7A3AEBE010A2}" dt="2024-11-09T18:47:33.417" v="4028" actId="164"/>
          <ac:grpSpMkLst>
            <pc:docMk/>
            <pc:sldMk cId="687335876" sldId="268"/>
            <ac:grpSpMk id="18" creationId="{6E7EA1EA-15ED-E566-BD70-183AF27CC1CE}"/>
          </ac:grpSpMkLst>
        </pc:grpChg>
        <pc:grpChg chg="mod">
          <ac:chgData name="JOSE' SGARIGLIA" userId="97e3a23f-d310-441e-8f63-3f99c3df4e80" providerId="ADAL" clId="{98D58D0D-AAF0-400A-B762-7A3AEBE010A2}" dt="2024-11-09T18:47:01.159" v="4018" actId="165"/>
          <ac:grpSpMkLst>
            <pc:docMk/>
            <pc:sldMk cId="687335876" sldId="268"/>
            <ac:grpSpMk id="20" creationId="{8A30F0E1-D953-898D-AAE6-8A5AC0014AEA}"/>
          </ac:grpSpMkLst>
        </pc:grpChg>
        <pc:grpChg chg="del mod ord">
          <ac:chgData name="JOSE' SGARIGLIA" userId="97e3a23f-d310-441e-8f63-3f99c3df4e80" providerId="ADAL" clId="{98D58D0D-AAF0-400A-B762-7A3AEBE010A2}" dt="2024-11-09T18:40:11.082" v="3990" actId="478"/>
          <ac:grpSpMkLst>
            <pc:docMk/>
            <pc:sldMk cId="687335876" sldId="268"/>
            <ac:grpSpMk id="25" creationId="{FDA2CB23-172C-65C2-B97C-B656B350A9FD}"/>
          </ac:grpSpMkLst>
        </pc:grpChg>
        <pc:grpChg chg="add del mod">
          <ac:chgData name="JOSE' SGARIGLIA" userId="97e3a23f-d310-441e-8f63-3f99c3df4e80" providerId="ADAL" clId="{98D58D0D-AAF0-400A-B762-7A3AEBE010A2}" dt="2024-11-09T18:47:01.159" v="4018" actId="165"/>
          <ac:grpSpMkLst>
            <pc:docMk/>
            <pc:sldMk cId="687335876" sldId="268"/>
            <ac:grpSpMk id="27" creationId="{43489186-71F7-B391-6098-C1F5FF825676}"/>
          </ac:grpSpMkLst>
        </pc:grpChg>
        <pc:grpChg chg="del mod">
          <ac:chgData name="JOSE' SGARIGLIA" userId="97e3a23f-d310-441e-8f63-3f99c3df4e80" providerId="ADAL" clId="{98D58D0D-AAF0-400A-B762-7A3AEBE010A2}" dt="2024-11-09T18:34:54.593" v="3972" actId="478"/>
          <ac:grpSpMkLst>
            <pc:docMk/>
            <pc:sldMk cId="687335876" sldId="268"/>
            <ac:grpSpMk id="29" creationId="{40CC1A4C-4BA3-4A3B-CB95-A8B0CFD204CF}"/>
          </ac:grpSpMkLst>
        </pc:grpChg>
        <pc:grpChg chg="add del mod">
          <ac:chgData name="JOSE' SGARIGLIA" userId="97e3a23f-d310-441e-8f63-3f99c3df4e80" providerId="ADAL" clId="{98D58D0D-AAF0-400A-B762-7A3AEBE010A2}" dt="2024-11-09T18:47:50.019" v="4033" actId="478"/>
          <ac:grpSpMkLst>
            <pc:docMk/>
            <pc:sldMk cId="687335876" sldId="268"/>
            <ac:grpSpMk id="30" creationId="{7DC6A34C-F776-E66D-EAAA-5C9616CD66BA}"/>
          </ac:grpSpMkLst>
        </pc:grpChg>
        <pc:grpChg chg="mod">
          <ac:chgData name="JOSE' SGARIGLIA" userId="97e3a23f-d310-441e-8f63-3f99c3df4e80" providerId="ADAL" clId="{98D58D0D-AAF0-400A-B762-7A3AEBE010A2}" dt="2024-11-09T18:41:20.083" v="3994"/>
          <ac:grpSpMkLst>
            <pc:docMk/>
            <pc:sldMk cId="687335876" sldId="268"/>
            <ac:grpSpMk id="33" creationId="{8347C0F5-FA52-AF1D-2343-21C086031EF7}"/>
          </ac:grpSpMkLst>
        </pc:grpChg>
        <pc:grpChg chg="del mod">
          <ac:chgData name="JOSE' SGARIGLIA" userId="97e3a23f-d310-441e-8f63-3f99c3df4e80" providerId="ADAL" clId="{98D58D0D-AAF0-400A-B762-7A3AEBE010A2}" dt="2024-11-09T18:40:05.490" v="3986" actId="478"/>
          <ac:grpSpMkLst>
            <pc:docMk/>
            <pc:sldMk cId="687335876" sldId="268"/>
            <ac:grpSpMk id="35" creationId="{D07B3F6A-A919-B593-2A8B-BDCEE0202D19}"/>
          </ac:grpSpMkLst>
        </pc:grpChg>
        <pc:grpChg chg="mod">
          <ac:chgData name="JOSE' SGARIGLIA" userId="97e3a23f-d310-441e-8f63-3f99c3df4e80" providerId="ADAL" clId="{98D58D0D-AAF0-400A-B762-7A3AEBE010A2}" dt="2024-11-09T18:41:20.083" v="3994"/>
          <ac:grpSpMkLst>
            <pc:docMk/>
            <pc:sldMk cId="687335876" sldId="268"/>
            <ac:grpSpMk id="36" creationId="{04ADE84B-5FF7-E8F1-6BEE-855CAC0F2B41}"/>
          </ac:grpSpMkLst>
        </pc:grpChg>
        <pc:grpChg chg="mod">
          <ac:chgData name="JOSE' SGARIGLIA" userId="97e3a23f-d310-441e-8f63-3f99c3df4e80" providerId="ADAL" clId="{98D58D0D-AAF0-400A-B762-7A3AEBE010A2}" dt="2024-11-09T18:41:20.083" v="3994"/>
          <ac:grpSpMkLst>
            <pc:docMk/>
            <pc:sldMk cId="687335876" sldId="268"/>
            <ac:grpSpMk id="37" creationId="{56EFA442-32A2-4404-A15E-BEA00C96F3A7}"/>
          </ac:grpSpMkLst>
        </pc:grpChg>
        <pc:grpChg chg="del">
          <ac:chgData name="JOSE' SGARIGLIA" userId="97e3a23f-d310-441e-8f63-3f99c3df4e80" providerId="ADAL" clId="{98D58D0D-AAF0-400A-B762-7A3AEBE010A2}" dt="2024-11-09T18:34:45.704" v="3968" actId="478"/>
          <ac:grpSpMkLst>
            <pc:docMk/>
            <pc:sldMk cId="687335876" sldId="268"/>
            <ac:grpSpMk id="41" creationId="{EBB42E68-A99B-C41A-8766-BFEC75F96D3C}"/>
          </ac:grpSpMkLst>
        </pc:grpChg>
        <pc:grpChg chg="mod">
          <ac:chgData name="JOSE' SGARIGLIA" userId="97e3a23f-d310-441e-8f63-3f99c3df4e80" providerId="ADAL" clId="{98D58D0D-AAF0-400A-B762-7A3AEBE010A2}" dt="2024-11-09T18:41:20.083" v="3994"/>
          <ac:grpSpMkLst>
            <pc:docMk/>
            <pc:sldMk cId="687335876" sldId="268"/>
            <ac:grpSpMk id="50" creationId="{85A1A570-105D-BEF8-2584-655928960719}"/>
          </ac:grpSpMkLst>
        </pc:grpChg>
        <pc:grpChg chg="add del mod">
          <ac:chgData name="JOSE' SGARIGLIA" userId="97e3a23f-d310-441e-8f63-3f99c3df4e80" providerId="ADAL" clId="{98D58D0D-AAF0-400A-B762-7A3AEBE010A2}" dt="2024-11-09T18:48:11.890" v="4039" actId="478"/>
          <ac:grpSpMkLst>
            <pc:docMk/>
            <pc:sldMk cId="687335876" sldId="268"/>
            <ac:grpSpMk id="53" creationId="{305D63AC-E248-AC7E-D5F0-F32AB0ADC858}"/>
          </ac:grpSpMkLst>
        </pc:grpChg>
        <pc:grpChg chg="mod">
          <ac:chgData name="JOSE' SGARIGLIA" userId="97e3a23f-d310-441e-8f63-3f99c3df4e80" providerId="ADAL" clId="{98D58D0D-AAF0-400A-B762-7A3AEBE010A2}" dt="2024-11-09T18:44:25.871" v="4007"/>
          <ac:grpSpMkLst>
            <pc:docMk/>
            <pc:sldMk cId="687335876" sldId="268"/>
            <ac:grpSpMk id="54" creationId="{66F31B74-9722-2EA7-05F5-171D1A18EB63}"/>
          </ac:grpSpMkLst>
        </pc:grpChg>
        <pc:grpChg chg="mod">
          <ac:chgData name="JOSE' SGARIGLIA" userId="97e3a23f-d310-441e-8f63-3f99c3df4e80" providerId="ADAL" clId="{98D58D0D-AAF0-400A-B762-7A3AEBE010A2}" dt="2024-11-09T18:44:25.871" v="4007"/>
          <ac:grpSpMkLst>
            <pc:docMk/>
            <pc:sldMk cId="687335876" sldId="268"/>
            <ac:grpSpMk id="55" creationId="{6E6FE2AE-FEE3-E307-B648-1812574E33A2}"/>
          </ac:grpSpMkLst>
        </pc:grpChg>
        <pc:grpChg chg="mod">
          <ac:chgData name="JOSE' SGARIGLIA" userId="97e3a23f-d310-441e-8f63-3f99c3df4e80" providerId="ADAL" clId="{98D58D0D-AAF0-400A-B762-7A3AEBE010A2}" dt="2024-11-09T18:44:25.871" v="4007"/>
          <ac:grpSpMkLst>
            <pc:docMk/>
            <pc:sldMk cId="687335876" sldId="268"/>
            <ac:grpSpMk id="56" creationId="{84B93B58-9BDB-2B44-E938-506D1BDA00CB}"/>
          </ac:grpSpMkLst>
        </pc:grpChg>
        <pc:grpChg chg="mod">
          <ac:chgData name="JOSE' SGARIGLIA" userId="97e3a23f-d310-441e-8f63-3f99c3df4e80" providerId="ADAL" clId="{98D58D0D-AAF0-400A-B762-7A3AEBE010A2}" dt="2024-11-09T18:44:25.871" v="4007"/>
          <ac:grpSpMkLst>
            <pc:docMk/>
            <pc:sldMk cId="687335876" sldId="268"/>
            <ac:grpSpMk id="64" creationId="{8D0C4AFB-C462-959D-219A-125C5498714F}"/>
          </ac:grpSpMkLst>
        </pc:grpChg>
        <pc:grpChg chg="add mod">
          <ac:chgData name="JOSE' SGARIGLIA" userId="97e3a23f-d310-441e-8f63-3f99c3df4e80" providerId="ADAL" clId="{98D58D0D-AAF0-400A-B762-7A3AEBE010A2}" dt="2024-11-09T18:47:33.417" v="4028" actId="164"/>
          <ac:grpSpMkLst>
            <pc:docMk/>
            <pc:sldMk cId="687335876" sldId="268"/>
            <ac:grpSpMk id="67" creationId="{79FDA028-E914-EAF6-77AF-464332395FC2}"/>
          </ac:grpSpMkLst>
        </pc:grpChg>
        <pc:grpChg chg="add mod">
          <ac:chgData name="JOSE' SGARIGLIA" userId="97e3a23f-d310-441e-8f63-3f99c3df4e80" providerId="ADAL" clId="{98D58D0D-AAF0-400A-B762-7A3AEBE010A2}" dt="2024-11-09T18:47:33.417" v="4028" actId="164"/>
          <ac:grpSpMkLst>
            <pc:docMk/>
            <pc:sldMk cId="687335876" sldId="268"/>
            <ac:grpSpMk id="71" creationId="{C4C2B177-3CFF-2BC3-88A1-580973DFF652}"/>
          </ac:grpSpMkLst>
        </pc:grpChg>
        <pc:grpChg chg="add del mod">
          <ac:chgData name="JOSE' SGARIGLIA" userId="97e3a23f-d310-441e-8f63-3f99c3df4e80" providerId="ADAL" clId="{98D58D0D-AAF0-400A-B762-7A3AEBE010A2}" dt="2024-11-09T18:48:44.072" v="4044" actId="478"/>
          <ac:grpSpMkLst>
            <pc:docMk/>
            <pc:sldMk cId="687335876" sldId="268"/>
            <ac:grpSpMk id="72" creationId="{50C9B6EB-EC36-78A8-B9D5-5A71BB4CD5E4}"/>
          </ac:grpSpMkLst>
        </pc:grpChg>
        <pc:grpChg chg="mod">
          <ac:chgData name="JOSE' SGARIGLIA" userId="97e3a23f-d310-441e-8f63-3f99c3df4e80" providerId="ADAL" clId="{98D58D0D-AAF0-400A-B762-7A3AEBE010A2}" dt="2024-11-09T18:47:48.228" v="4031"/>
          <ac:grpSpMkLst>
            <pc:docMk/>
            <pc:sldMk cId="687335876" sldId="268"/>
            <ac:grpSpMk id="73" creationId="{CB44C4A6-3567-E350-8AA7-272E93703CB7}"/>
          </ac:grpSpMkLst>
        </pc:grpChg>
        <pc:grpChg chg="mod">
          <ac:chgData name="JOSE' SGARIGLIA" userId="97e3a23f-d310-441e-8f63-3f99c3df4e80" providerId="ADAL" clId="{98D58D0D-AAF0-400A-B762-7A3AEBE010A2}" dt="2024-11-09T18:47:48.228" v="4031"/>
          <ac:grpSpMkLst>
            <pc:docMk/>
            <pc:sldMk cId="687335876" sldId="268"/>
            <ac:grpSpMk id="74" creationId="{F8E70ADC-6173-8DC7-564B-AF3F15D9BC46}"/>
          </ac:grpSpMkLst>
        </pc:grpChg>
        <pc:grpChg chg="mod">
          <ac:chgData name="JOSE' SGARIGLIA" userId="97e3a23f-d310-441e-8f63-3f99c3df4e80" providerId="ADAL" clId="{98D58D0D-AAF0-400A-B762-7A3AEBE010A2}" dt="2024-11-09T18:47:48.228" v="4031"/>
          <ac:grpSpMkLst>
            <pc:docMk/>
            <pc:sldMk cId="687335876" sldId="268"/>
            <ac:grpSpMk id="75" creationId="{E6351073-4739-8133-8245-AF01684A25ED}"/>
          </ac:grpSpMkLst>
        </pc:grpChg>
        <pc:grpChg chg="mod">
          <ac:chgData name="JOSE' SGARIGLIA" userId="97e3a23f-d310-441e-8f63-3f99c3df4e80" providerId="ADAL" clId="{98D58D0D-AAF0-400A-B762-7A3AEBE010A2}" dt="2024-11-09T18:47:48.228" v="4031"/>
          <ac:grpSpMkLst>
            <pc:docMk/>
            <pc:sldMk cId="687335876" sldId="268"/>
            <ac:grpSpMk id="83" creationId="{DF3D8AB6-C8E5-7E16-D9FC-1CB5C80C08F0}"/>
          </ac:grpSpMkLst>
        </pc:grpChg>
        <pc:grpChg chg="add del mod">
          <ac:chgData name="JOSE' SGARIGLIA" userId="97e3a23f-d310-441e-8f63-3f99c3df4e80" providerId="ADAL" clId="{98D58D0D-AAF0-400A-B762-7A3AEBE010A2}" dt="2024-11-09T18:48:45.112" v="4045" actId="478"/>
          <ac:grpSpMkLst>
            <pc:docMk/>
            <pc:sldMk cId="687335876" sldId="268"/>
            <ac:grpSpMk id="86" creationId="{F5E94F47-5791-956F-4EE4-8EA0DFF57F6E}"/>
          </ac:grpSpMkLst>
        </pc:grpChg>
        <pc:grpChg chg="mod">
          <ac:chgData name="JOSE' SGARIGLIA" userId="97e3a23f-d310-441e-8f63-3f99c3df4e80" providerId="ADAL" clId="{98D58D0D-AAF0-400A-B762-7A3AEBE010A2}" dt="2024-11-09T18:48:13.662" v="4040"/>
          <ac:grpSpMkLst>
            <pc:docMk/>
            <pc:sldMk cId="687335876" sldId="268"/>
            <ac:grpSpMk id="87" creationId="{E587BD32-D021-DC46-B807-CE2F8742EDFB}"/>
          </ac:grpSpMkLst>
        </pc:grpChg>
        <pc:grpChg chg="mod">
          <ac:chgData name="JOSE' SGARIGLIA" userId="97e3a23f-d310-441e-8f63-3f99c3df4e80" providerId="ADAL" clId="{98D58D0D-AAF0-400A-B762-7A3AEBE010A2}" dt="2024-11-09T18:48:13.662" v="4040"/>
          <ac:grpSpMkLst>
            <pc:docMk/>
            <pc:sldMk cId="687335876" sldId="268"/>
            <ac:grpSpMk id="88" creationId="{BD477A32-9568-F5AE-5ECD-F0D5DC2D9BE1}"/>
          </ac:grpSpMkLst>
        </pc:grpChg>
        <pc:grpChg chg="mod">
          <ac:chgData name="JOSE' SGARIGLIA" userId="97e3a23f-d310-441e-8f63-3f99c3df4e80" providerId="ADAL" clId="{98D58D0D-AAF0-400A-B762-7A3AEBE010A2}" dt="2024-11-09T18:48:13.662" v="4040"/>
          <ac:grpSpMkLst>
            <pc:docMk/>
            <pc:sldMk cId="687335876" sldId="268"/>
            <ac:grpSpMk id="89" creationId="{A4D4E0C7-A840-9C0F-6703-E9F50DC16FD8}"/>
          </ac:grpSpMkLst>
        </pc:grpChg>
        <pc:grpChg chg="mod">
          <ac:chgData name="JOSE' SGARIGLIA" userId="97e3a23f-d310-441e-8f63-3f99c3df4e80" providerId="ADAL" clId="{98D58D0D-AAF0-400A-B762-7A3AEBE010A2}" dt="2024-11-09T18:48:13.662" v="4040"/>
          <ac:grpSpMkLst>
            <pc:docMk/>
            <pc:sldMk cId="687335876" sldId="268"/>
            <ac:grpSpMk id="97" creationId="{9C087E69-3EBE-E547-5063-6A048BF3894A}"/>
          </ac:grpSpMkLst>
        </pc:grpChg>
        <pc:picChg chg="mod">
          <ac:chgData name="JOSE' SGARIGLIA" userId="97e3a23f-d310-441e-8f63-3f99c3df4e80" providerId="ADAL" clId="{98D58D0D-AAF0-400A-B762-7A3AEBE010A2}" dt="2024-11-09T18:47:01.159" v="4018" actId="165"/>
          <ac:picMkLst>
            <pc:docMk/>
            <pc:sldMk cId="687335876" sldId="268"/>
            <ac:picMk id="5" creationId="{10716D08-3E58-9BBD-416F-D42ADF9C0EF5}"/>
          </ac:picMkLst>
        </pc:picChg>
        <pc:picChg chg="add mod">
          <ac:chgData name="JOSE' SGARIGLIA" userId="97e3a23f-d310-441e-8f63-3f99c3df4e80" providerId="ADAL" clId="{98D58D0D-AAF0-400A-B762-7A3AEBE010A2}" dt="2024-11-09T19:36:52.437" v="4414"/>
          <ac:picMkLst>
            <pc:docMk/>
            <pc:sldMk cId="687335876" sldId="268"/>
            <ac:picMk id="6" creationId="{0B5A4D5E-FC16-F0DF-4DC6-224B5A99657C}"/>
          </ac:picMkLst>
        </pc:picChg>
        <pc:picChg chg="mod">
          <ac:chgData name="JOSE' SGARIGLIA" userId="97e3a23f-d310-441e-8f63-3f99c3df4e80" providerId="ADAL" clId="{98D58D0D-AAF0-400A-B762-7A3AEBE010A2}" dt="2024-11-09T18:47:01.159" v="4018" actId="165"/>
          <ac:picMkLst>
            <pc:docMk/>
            <pc:sldMk cId="687335876" sldId="268"/>
            <ac:picMk id="12" creationId="{D95754A0-99EC-B920-B43D-F2990B3D6F62}"/>
          </ac:picMkLst>
        </pc:picChg>
        <pc:picChg chg="mod">
          <ac:chgData name="JOSE' SGARIGLIA" userId="97e3a23f-d310-441e-8f63-3f99c3df4e80" providerId="ADAL" clId="{98D58D0D-AAF0-400A-B762-7A3AEBE010A2}" dt="2024-11-09T18:35:00.489" v="3973"/>
          <ac:picMkLst>
            <pc:docMk/>
            <pc:sldMk cId="687335876" sldId="268"/>
            <ac:picMk id="16" creationId="{FB5D4FB2-8B9F-57A2-65CE-29802FCCEB94}"/>
          </ac:picMkLst>
        </pc:picChg>
        <pc:picChg chg="mod">
          <ac:chgData name="JOSE' SGARIGLIA" userId="97e3a23f-d310-441e-8f63-3f99c3df4e80" providerId="ADAL" clId="{98D58D0D-AAF0-400A-B762-7A3AEBE010A2}" dt="2024-11-09T18:47:01.159" v="4018" actId="165"/>
          <ac:picMkLst>
            <pc:docMk/>
            <pc:sldMk cId="687335876" sldId="268"/>
            <ac:picMk id="22" creationId="{03E8C2B9-F816-2A08-7250-72E0F0F0BE17}"/>
          </ac:picMkLst>
        </pc:picChg>
        <pc:picChg chg="mod">
          <ac:chgData name="JOSE' SGARIGLIA" userId="97e3a23f-d310-441e-8f63-3f99c3df4e80" providerId="ADAL" clId="{98D58D0D-AAF0-400A-B762-7A3AEBE010A2}" dt="2024-11-09T18:41:20.083" v="3994"/>
          <ac:picMkLst>
            <pc:docMk/>
            <pc:sldMk cId="687335876" sldId="268"/>
            <ac:picMk id="40" creationId="{1C408117-06F8-4C23-3EB9-25968827005C}"/>
          </ac:picMkLst>
        </pc:picChg>
        <pc:picChg chg="mod">
          <ac:chgData name="JOSE' SGARIGLIA" userId="97e3a23f-d310-441e-8f63-3f99c3df4e80" providerId="ADAL" clId="{98D58D0D-AAF0-400A-B762-7A3AEBE010A2}" dt="2024-11-09T18:41:20.083" v="3994"/>
          <ac:picMkLst>
            <pc:docMk/>
            <pc:sldMk cId="687335876" sldId="268"/>
            <ac:picMk id="48" creationId="{A41E13F0-5F53-5DDF-037C-6C8BA8A37B18}"/>
          </ac:picMkLst>
        </pc:picChg>
        <pc:picChg chg="mod">
          <ac:chgData name="JOSE' SGARIGLIA" userId="97e3a23f-d310-441e-8f63-3f99c3df4e80" providerId="ADAL" clId="{98D58D0D-AAF0-400A-B762-7A3AEBE010A2}" dt="2024-11-09T18:41:20.083" v="3994"/>
          <ac:picMkLst>
            <pc:docMk/>
            <pc:sldMk cId="687335876" sldId="268"/>
            <ac:picMk id="51" creationId="{91F115A9-1AA3-4315-2A63-59E1DCA1A6C4}"/>
          </ac:picMkLst>
        </pc:picChg>
        <pc:picChg chg="mod">
          <ac:chgData name="JOSE' SGARIGLIA" userId="97e3a23f-d310-441e-8f63-3f99c3df4e80" providerId="ADAL" clId="{98D58D0D-AAF0-400A-B762-7A3AEBE010A2}" dt="2024-11-09T18:44:25.871" v="4007"/>
          <ac:picMkLst>
            <pc:docMk/>
            <pc:sldMk cId="687335876" sldId="268"/>
            <ac:picMk id="59" creationId="{4039EE04-01AF-8E45-0712-19F2D1249422}"/>
          </ac:picMkLst>
        </pc:picChg>
        <pc:picChg chg="mod">
          <ac:chgData name="JOSE' SGARIGLIA" userId="97e3a23f-d310-441e-8f63-3f99c3df4e80" providerId="ADAL" clId="{98D58D0D-AAF0-400A-B762-7A3AEBE010A2}" dt="2024-11-09T18:44:25.871" v="4007"/>
          <ac:picMkLst>
            <pc:docMk/>
            <pc:sldMk cId="687335876" sldId="268"/>
            <ac:picMk id="62" creationId="{53C33677-2821-D582-804B-BFB7FDBCFF41}"/>
          </ac:picMkLst>
        </pc:picChg>
        <pc:picChg chg="mod">
          <ac:chgData name="JOSE' SGARIGLIA" userId="97e3a23f-d310-441e-8f63-3f99c3df4e80" providerId="ADAL" clId="{98D58D0D-AAF0-400A-B762-7A3AEBE010A2}" dt="2024-11-09T18:44:25.871" v="4007"/>
          <ac:picMkLst>
            <pc:docMk/>
            <pc:sldMk cId="687335876" sldId="268"/>
            <ac:picMk id="65" creationId="{F542F990-F6C7-1690-3CC4-17E7340B33B4}"/>
          </ac:picMkLst>
        </pc:picChg>
        <pc:picChg chg="mod">
          <ac:chgData name="JOSE' SGARIGLIA" userId="97e3a23f-d310-441e-8f63-3f99c3df4e80" providerId="ADAL" clId="{98D58D0D-AAF0-400A-B762-7A3AEBE010A2}" dt="2024-11-09T18:47:03.693" v="4019"/>
          <ac:picMkLst>
            <pc:docMk/>
            <pc:sldMk cId="687335876" sldId="268"/>
            <ac:picMk id="70" creationId="{BC9129CE-0B1E-448A-4E48-909CB06E01BF}"/>
          </ac:picMkLst>
        </pc:picChg>
        <pc:picChg chg="mod">
          <ac:chgData name="JOSE' SGARIGLIA" userId="97e3a23f-d310-441e-8f63-3f99c3df4e80" providerId="ADAL" clId="{98D58D0D-AAF0-400A-B762-7A3AEBE010A2}" dt="2024-11-09T18:47:48.228" v="4031"/>
          <ac:picMkLst>
            <pc:docMk/>
            <pc:sldMk cId="687335876" sldId="268"/>
            <ac:picMk id="78" creationId="{F3E4326E-F1EB-E6A9-13F0-335444C83D5B}"/>
          </ac:picMkLst>
        </pc:picChg>
        <pc:picChg chg="mod">
          <ac:chgData name="JOSE' SGARIGLIA" userId="97e3a23f-d310-441e-8f63-3f99c3df4e80" providerId="ADAL" clId="{98D58D0D-AAF0-400A-B762-7A3AEBE010A2}" dt="2024-11-09T18:47:48.228" v="4031"/>
          <ac:picMkLst>
            <pc:docMk/>
            <pc:sldMk cId="687335876" sldId="268"/>
            <ac:picMk id="81" creationId="{8D36CD6C-2DC3-8C2E-75D5-5B46C02AFD44}"/>
          </ac:picMkLst>
        </pc:picChg>
        <pc:picChg chg="mod">
          <ac:chgData name="JOSE' SGARIGLIA" userId="97e3a23f-d310-441e-8f63-3f99c3df4e80" providerId="ADAL" clId="{98D58D0D-AAF0-400A-B762-7A3AEBE010A2}" dt="2024-11-09T18:47:48.228" v="4031"/>
          <ac:picMkLst>
            <pc:docMk/>
            <pc:sldMk cId="687335876" sldId="268"/>
            <ac:picMk id="84" creationId="{868B5F6F-CBD5-7DCC-A321-1BFCAD5B85F8}"/>
          </ac:picMkLst>
        </pc:picChg>
        <pc:picChg chg="mod">
          <ac:chgData name="JOSE' SGARIGLIA" userId="97e3a23f-d310-441e-8f63-3f99c3df4e80" providerId="ADAL" clId="{98D58D0D-AAF0-400A-B762-7A3AEBE010A2}" dt="2024-11-09T18:48:13.662" v="4040"/>
          <ac:picMkLst>
            <pc:docMk/>
            <pc:sldMk cId="687335876" sldId="268"/>
            <ac:picMk id="92" creationId="{E5BBC120-1501-3D7F-B293-E7C9F038ECB8}"/>
          </ac:picMkLst>
        </pc:picChg>
        <pc:picChg chg="mod">
          <ac:chgData name="JOSE' SGARIGLIA" userId="97e3a23f-d310-441e-8f63-3f99c3df4e80" providerId="ADAL" clId="{98D58D0D-AAF0-400A-B762-7A3AEBE010A2}" dt="2024-11-09T18:48:13.662" v="4040"/>
          <ac:picMkLst>
            <pc:docMk/>
            <pc:sldMk cId="687335876" sldId="268"/>
            <ac:picMk id="95" creationId="{B5C40B7A-2104-6683-04B6-FE6D634C8423}"/>
          </ac:picMkLst>
        </pc:picChg>
        <pc:picChg chg="mod">
          <ac:chgData name="JOSE' SGARIGLIA" userId="97e3a23f-d310-441e-8f63-3f99c3df4e80" providerId="ADAL" clId="{98D58D0D-AAF0-400A-B762-7A3AEBE010A2}" dt="2024-11-09T18:48:13.662" v="4040"/>
          <ac:picMkLst>
            <pc:docMk/>
            <pc:sldMk cId="687335876" sldId="268"/>
            <ac:picMk id="98" creationId="{10FE7525-F6C4-B6D0-1E2B-0FD843DCE632}"/>
          </ac:picMkLst>
        </pc:picChg>
      </pc:sldChg>
      <pc:sldChg chg="delSp modSp add del mod delAnim">
        <pc:chgData name="JOSE' SGARIGLIA" userId="97e3a23f-d310-441e-8f63-3f99c3df4e80" providerId="ADAL" clId="{98D58D0D-AAF0-400A-B762-7A3AEBE010A2}" dt="2024-11-09T18:48:37.485" v="4043" actId="2696"/>
        <pc:sldMkLst>
          <pc:docMk/>
          <pc:sldMk cId="2477585098" sldId="269"/>
        </pc:sldMkLst>
        <pc:spChg chg="mod">
          <ac:chgData name="JOSE' SGARIGLIA" userId="97e3a23f-d310-441e-8f63-3f99c3df4e80" providerId="ADAL" clId="{98D58D0D-AAF0-400A-B762-7A3AEBE010A2}" dt="2024-11-09T18:45:09.533" v="4011" actId="165"/>
          <ac:spMkLst>
            <pc:docMk/>
            <pc:sldMk cId="2477585098" sldId="269"/>
            <ac:spMk id="57" creationId="{4136CA0B-854B-BBB2-F579-654016AC03F3}"/>
          </ac:spMkLst>
        </pc:spChg>
        <pc:spChg chg="mod">
          <ac:chgData name="JOSE' SGARIGLIA" userId="97e3a23f-d310-441e-8f63-3f99c3df4e80" providerId="ADAL" clId="{98D58D0D-AAF0-400A-B762-7A3AEBE010A2}" dt="2024-11-09T18:45:09.533" v="4011" actId="165"/>
          <ac:spMkLst>
            <pc:docMk/>
            <pc:sldMk cId="2477585098" sldId="269"/>
            <ac:spMk id="58" creationId="{B76B3168-CF93-058F-BDE3-D1B3A4BDFBF2}"/>
          </ac:spMkLst>
        </pc:spChg>
        <pc:spChg chg="mod">
          <ac:chgData name="JOSE' SGARIGLIA" userId="97e3a23f-d310-441e-8f63-3f99c3df4e80" providerId="ADAL" clId="{98D58D0D-AAF0-400A-B762-7A3AEBE010A2}" dt="2024-11-09T18:45:09.533" v="4011" actId="165"/>
          <ac:spMkLst>
            <pc:docMk/>
            <pc:sldMk cId="2477585098" sldId="269"/>
            <ac:spMk id="60" creationId="{C7722A93-0BA7-03F2-992F-5553199777D0}"/>
          </ac:spMkLst>
        </pc:spChg>
        <pc:spChg chg="mod">
          <ac:chgData name="JOSE' SGARIGLIA" userId="97e3a23f-d310-441e-8f63-3f99c3df4e80" providerId="ADAL" clId="{98D58D0D-AAF0-400A-B762-7A3AEBE010A2}" dt="2024-11-09T18:45:09.533" v="4011" actId="165"/>
          <ac:spMkLst>
            <pc:docMk/>
            <pc:sldMk cId="2477585098" sldId="269"/>
            <ac:spMk id="61" creationId="{A3B29329-7DA2-57F8-47E4-DDF618053F7E}"/>
          </ac:spMkLst>
        </pc:spChg>
        <pc:spChg chg="mod">
          <ac:chgData name="JOSE' SGARIGLIA" userId="97e3a23f-d310-441e-8f63-3f99c3df4e80" providerId="ADAL" clId="{98D58D0D-AAF0-400A-B762-7A3AEBE010A2}" dt="2024-11-09T18:45:09.533" v="4011" actId="165"/>
          <ac:spMkLst>
            <pc:docMk/>
            <pc:sldMk cId="2477585098" sldId="269"/>
            <ac:spMk id="63" creationId="{A247A832-CBC6-C22B-1ACA-95B83D2BFFCC}"/>
          </ac:spMkLst>
        </pc:spChg>
        <pc:spChg chg="mod">
          <ac:chgData name="JOSE' SGARIGLIA" userId="97e3a23f-d310-441e-8f63-3f99c3df4e80" providerId="ADAL" clId="{98D58D0D-AAF0-400A-B762-7A3AEBE010A2}" dt="2024-11-09T18:45:09.533" v="4011" actId="165"/>
          <ac:spMkLst>
            <pc:docMk/>
            <pc:sldMk cId="2477585098" sldId="269"/>
            <ac:spMk id="66" creationId="{E55C3C19-9C97-7126-5C09-B8358CBBAB2C}"/>
          </ac:spMkLst>
        </pc:spChg>
        <pc:grpChg chg="del">
          <ac:chgData name="JOSE' SGARIGLIA" userId="97e3a23f-d310-441e-8f63-3f99c3df4e80" providerId="ADAL" clId="{98D58D0D-AAF0-400A-B762-7A3AEBE010A2}" dt="2024-11-09T18:45:03.915" v="4010" actId="478"/>
          <ac:grpSpMkLst>
            <pc:docMk/>
            <pc:sldMk cId="2477585098" sldId="269"/>
            <ac:grpSpMk id="27" creationId="{C55F3A92-0763-8685-3BD1-50A019745D10}"/>
          </ac:grpSpMkLst>
        </pc:grpChg>
        <pc:grpChg chg="del">
          <ac:chgData name="JOSE' SGARIGLIA" userId="97e3a23f-d310-441e-8f63-3f99c3df4e80" providerId="ADAL" clId="{98D58D0D-AAF0-400A-B762-7A3AEBE010A2}" dt="2024-11-09T18:45:09.533" v="4011" actId="165"/>
          <ac:grpSpMkLst>
            <pc:docMk/>
            <pc:sldMk cId="2477585098" sldId="269"/>
            <ac:grpSpMk id="53" creationId="{24487CE0-4702-2E68-44B7-786D78E152DF}"/>
          </ac:grpSpMkLst>
        </pc:grpChg>
        <pc:grpChg chg="mod topLvl">
          <ac:chgData name="JOSE' SGARIGLIA" userId="97e3a23f-d310-441e-8f63-3f99c3df4e80" providerId="ADAL" clId="{98D58D0D-AAF0-400A-B762-7A3AEBE010A2}" dt="2024-11-09T18:45:09.533" v="4011" actId="165"/>
          <ac:grpSpMkLst>
            <pc:docMk/>
            <pc:sldMk cId="2477585098" sldId="269"/>
            <ac:grpSpMk id="54" creationId="{91F671CF-A977-242B-8696-F7589031E980}"/>
          </ac:grpSpMkLst>
        </pc:grpChg>
        <pc:grpChg chg="mod topLvl">
          <ac:chgData name="JOSE' SGARIGLIA" userId="97e3a23f-d310-441e-8f63-3f99c3df4e80" providerId="ADAL" clId="{98D58D0D-AAF0-400A-B762-7A3AEBE010A2}" dt="2024-11-09T18:45:09.533" v="4011" actId="165"/>
          <ac:grpSpMkLst>
            <pc:docMk/>
            <pc:sldMk cId="2477585098" sldId="269"/>
            <ac:grpSpMk id="55" creationId="{C64AD728-381A-8654-D0D6-ECF03CD9BB94}"/>
          </ac:grpSpMkLst>
        </pc:grpChg>
        <pc:grpChg chg="mod topLvl">
          <ac:chgData name="JOSE' SGARIGLIA" userId="97e3a23f-d310-441e-8f63-3f99c3df4e80" providerId="ADAL" clId="{98D58D0D-AAF0-400A-B762-7A3AEBE010A2}" dt="2024-11-09T18:45:09.533" v="4011" actId="165"/>
          <ac:grpSpMkLst>
            <pc:docMk/>
            <pc:sldMk cId="2477585098" sldId="269"/>
            <ac:grpSpMk id="56" creationId="{8CE9A56D-C0DD-8AA6-7C75-0E8EB48D582D}"/>
          </ac:grpSpMkLst>
        </pc:grpChg>
        <pc:grpChg chg="mod">
          <ac:chgData name="JOSE' SGARIGLIA" userId="97e3a23f-d310-441e-8f63-3f99c3df4e80" providerId="ADAL" clId="{98D58D0D-AAF0-400A-B762-7A3AEBE010A2}" dt="2024-11-09T18:45:09.533" v="4011" actId="165"/>
          <ac:grpSpMkLst>
            <pc:docMk/>
            <pc:sldMk cId="2477585098" sldId="269"/>
            <ac:grpSpMk id="64" creationId="{0F772FB7-A22A-6541-0D81-0A9F3DFF4F61}"/>
          </ac:grpSpMkLst>
        </pc:grpChg>
        <pc:picChg chg="mod">
          <ac:chgData name="JOSE' SGARIGLIA" userId="97e3a23f-d310-441e-8f63-3f99c3df4e80" providerId="ADAL" clId="{98D58D0D-AAF0-400A-B762-7A3AEBE010A2}" dt="2024-11-09T18:45:09.533" v="4011" actId="165"/>
          <ac:picMkLst>
            <pc:docMk/>
            <pc:sldMk cId="2477585098" sldId="269"/>
            <ac:picMk id="59" creationId="{3BA78770-C1A1-1A13-BD11-B3E0065C3E50}"/>
          </ac:picMkLst>
        </pc:picChg>
        <pc:picChg chg="mod">
          <ac:chgData name="JOSE' SGARIGLIA" userId="97e3a23f-d310-441e-8f63-3f99c3df4e80" providerId="ADAL" clId="{98D58D0D-AAF0-400A-B762-7A3AEBE010A2}" dt="2024-11-09T18:45:09.533" v="4011" actId="165"/>
          <ac:picMkLst>
            <pc:docMk/>
            <pc:sldMk cId="2477585098" sldId="269"/>
            <ac:picMk id="62" creationId="{E68CA10D-3CD0-01E1-9CDD-6F7EB8E8368D}"/>
          </ac:picMkLst>
        </pc:picChg>
        <pc:picChg chg="mod">
          <ac:chgData name="JOSE' SGARIGLIA" userId="97e3a23f-d310-441e-8f63-3f99c3df4e80" providerId="ADAL" clId="{98D58D0D-AAF0-400A-B762-7A3AEBE010A2}" dt="2024-11-09T18:45:09.533" v="4011" actId="165"/>
          <ac:picMkLst>
            <pc:docMk/>
            <pc:sldMk cId="2477585098" sldId="269"/>
            <ac:picMk id="65" creationId="{8DC2DB46-B36A-B0B6-C5D2-E273921FA6EF}"/>
          </ac:picMkLst>
        </pc:picChg>
      </pc:sldChg>
      <pc:sldChg chg="addSp delSp modSp add mod delAnim modAnim">
        <pc:chgData name="JOSE' SGARIGLIA" userId="97e3a23f-d310-441e-8f63-3f99c3df4e80" providerId="ADAL" clId="{98D58D0D-AAF0-400A-B762-7A3AEBE010A2}" dt="2024-11-09T19:40:03.372" v="4427"/>
        <pc:sldMkLst>
          <pc:docMk/>
          <pc:sldMk cId="1421401365" sldId="270"/>
        </pc:sldMkLst>
        <pc:spChg chg="add mod">
          <ac:chgData name="JOSE' SGARIGLIA" userId="97e3a23f-d310-441e-8f63-3f99c3df4e80" providerId="ADAL" clId="{98D58D0D-AAF0-400A-B762-7A3AEBE010A2}" dt="2024-11-09T18:56:19.993" v="4110" actId="1076"/>
          <ac:spMkLst>
            <pc:docMk/>
            <pc:sldMk cId="1421401365" sldId="270"/>
            <ac:spMk id="2" creationId="{709E993C-D47E-9158-8976-F61504D7C014}"/>
          </ac:spMkLst>
        </pc:spChg>
        <pc:spChg chg="add mod">
          <ac:chgData name="JOSE' SGARIGLIA" userId="97e3a23f-d310-441e-8f63-3f99c3df4e80" providerId="ADAL" clId="{98D58D0D-AAF0-400A-B762-7A3AEBE010A2}" dt="2024-11-09T18:56:26.101" v="4111" actId="164"/>
          <ac:spMkLst>
            <pc:docMk/>
            <pc:sldMk cId="1421401365" sldId="270"/>
            <ac:spMk id="7" creationId="{E11873FD-A5E4-8863-AAC3-81B906297EEC}"/>
          </ac:spMkLst>
        </pc:spChg>
        <pc:spChg chg="add mod">
          <ac:chgData name="JOSE' SGARIGLIA" userId="97e3a23f-d310-441e-8f63-3f99c3df4e80" providerId="ADAL" clId="{98D58D0D-AAF0-400A-B762-7A3AEBE010A2}" dt="2024-11-09T18:56:30.979" v="4112" actId="164"/>
          <ac:spMkLst>
            <pc:docMk/>
            <pc:sldMk cId="1421401365" sldId="270"/>
            <ac:spMk id="8" creationId="{F6062CA1-637B-16B8-F5EC-332B83223F81}"/>
          </ac:spMkLst>
        </pc:spChg>
        <pc:spChg chg="add mod">
          <ac:chgData name="JOSE' SGARIGLIA" userId="97e3a23f-d310-441e-8f63-3f99c3df4e80" providerId="ADAL" clId="{98D58D0D-AAF0-400A-B762-7A3AEBE010A2}" dt="2024-11-09T18:56:30.979" v="4112" actId="164"/>
          <ac:spMkLst>
            <pc:docMk/>
            <pc:sldMk cId="1421401365" sldId="270"/>
            <ac:spMk id="10" creationId="{C9BFD5A8-7555-59EF-43A5-3C83750306CB}"/>
          </ac:spMkLst>
        </pc:spChg>
        <pc:spChg chg="add mod ord">
          <ac:chgData name="JOSE' SGARIGLIA" userId="97e3a23f-d310-441e-8f63-3f99c3df4e80" providerId="ADAL" clId="{98D58D0D-AAF0-400A-B762-7A3AEBE010A2}" dt="2024-11-09T18:56:35.207" v="4113" actId="164"/>
          <ac:spMkLst>
            <pc:docMk/>
            <pc:sldMk cId="1421401365" sldId="270"/>
            <ac:spMk id="12" creationId="{879F6328-B5CB-8785-3499-36ED1DF69948}"/>
          </ac:spMkLst>
        </pc:spChg>
        <pc:spChg chg="add mod">
          <ac:chgData name="JOSE' SGARIGLIA" userId="97e3a23f-d310-441e-8f63-3f99c3df4e80" providerId="ADAL" clId="{98D58D0D-AAF0-400A-B762-7A3AEBE010A2}" dt="2024-11-09T18:56:35.207" v="4113" actId="164"/>
          <ac:spMkLst>
            <pc:docMk/>
            <pc:sldMk cId="1421401365" sldId="270"/>
            <ac:spMk id="13" creationId="{26A77259-856F-A9AB-CF6E-35E85D99F02A}"/>
          </ac:spMkLst>
        </pc:spChg>
        <pc:spChg chg="mod">
          <ac:chgData name="JOSE' SGARIGLIA" userId="97e3a23f-d310-441e-8f63-3f99c3df4e80" providerId="ADAL" clId="{98D58D0D-AAF0-400A-B762-7A3AEBE010A2}" dt="2024-11-09T18:57:14.578" v="4116"/>
          <ac:spMkLst>
            <pc:docMk/>
            <pc:sldMk cId="1421401365" sldId="270"/>
            <ac:spMk id="15" creationId="{B517B41E-7D21-3E21-D1E7-E9203A1EE1E8}"/>
          </ac:spMkLst>
        </pc:spChg>
        <pc:spChg chg="mod">
          <ac:chgData name="JOSE' SGARIGLIA" userId="97e3a23f-d310-441e-8f63-3f99c3df4e80" providerId="ADAL" clId="{98D58D0D-AAF0-400A-B762-7A3AEBE010A2}" dt="2024-11-09T18:57:14.578" v="4116"/>
          <ac:spMkLst>
            <pc:docMk/>
            <pc:sldMk cId="1421401365" sldId="270"/>
            <ac:spMk id="17" creationId="{290BF0D4-31B8-EFD1-7F38-4303E1FEF5C1}"/>
          </ac:spMkLst>
        </pc:spChg>
        <pc:spChg chg="mod">
          <ac:chgData name="JOSE' SGARIGLIA" userId="97e3a23f-d310-441e-8f63-3f99c3df4e80" providerId="ADAL" clId="{98D58D0D-AAF0-400A-B762-7A3AEBE010A2}" dt="2024-11-09T18:58:34.545" v="4127"/>
          <ac:spMkLst>
            <pc:docMk/>
            <pc:sldMk cId="1421401365" sldId="270"/>
            <ac:spMk id="19" creationId="{EF4F9C69-E65B-EB49-A4DC-B1E10B85FE4E}"/>
          </ac:spMkLst>
        </pc:spChg>
        <pc:spChg chg="mod">
          <ac:chgData name="JOSE' SGARIGLIA" userId="97e3a23f-d310-441e-8f63-3f99c3df4e80" providerId="ADAL" clId="{98D58D0D-AAF0-400A-B762-7A3AEBE010A2}" dt="2024-11-09T18:58:34.545" v="4127"/>
          <ac:spMkLst>
            <pc:docMk/>
            <pc:sldMk cId="1421401365" sldId="270"/>
            <ac:spMk id="21" creationId="{CA3346C0-ADC2-2958-D00D-3E4ECE985385}"/>
          </ac:spMkLst>
        </pc:spChg>
        <pc:spChg chg="mod">
          <ac:chgData name="JOSE' SGARIGLIA" userId="97e3a23f-d310-441e-8f63-3f99c3df4e80" providerId="ADAL" clId="{98D58D0D-AAF0-400A-B762-7A3AEBE010A2}" dt="2024-11-09T18:48:47.969" v="4046" actId="20577"/>
          <ac:spMkLst>
            <pc:docMk/>
            <pc:sldMk cId="1421401365" sldId="270"/>
            <ac:spMk id="26" creationId="{2420FF2D-3C55-A4D0-1F1E-E712B310E721}"/>
          </ac:spMkLst>
        </pc:spChg>
        <pc:spChg chg="mod">
          <ac:chgData name="JOSE' SGARIGLIA" userId="97e3a23f-d310-441e-8f63-3f99c3df4e80" providerId="ADAL" clId="{98D58D0D-AAF0-400A-B762-7A3AEBE010A2}" dt="2024-11-09T18:49:41.804" v="4053" actId="165"/>
          <ac:spMkLst>
            <pc:docMk/>
            <pc:sldMk cId="1421401365" sldId="270"/>
            <ac:spMk id="90" creationId="{C61FA451-5CBF-74A7-EA03-593C6C3CBEF2}"/>
          </ac:spMkLst>
        </pc:spChg>
        <pc:spChg chg="mod">
          <ac:chgData name="JOSE' SGARIGLIA" userId="97e3a23f-d310-441e-8f63-3f99c3df4e80" providerId="ADAL" clId="{98D58D0D-AAF0-400A-B762-7A3AEBE010A2}" dt="2024-11-09T18:49:41.804" v="4053" actId="165"/>
          <ac:spMkLst>
            <pc:docMk/>
            <pc:sldMk cId="1421401365" sldId="270"/>
            <ac:spMk id="91" creationId="{AF952D25-EDB9-1D03-3738-C12EA3D9D978}"/>
          </ac:spMkLst>
        </pc:spChg>
        <pc:spChg chg="mod">
          <ac:chgData name="JOSE' SGARIGLIA" userId="97e3a23f-d310-441e-8f63-3f99c3df4e80" providerId="ADAL" clId="{98D58D0D-AAF0-400A-B762-7A3AEBE010A2}" dt="2024-11-09T18:49:41.804" v="4053" actId="165"/>
          <ac:spMkLst>
            <pc:docMk/>
            <pc:sldMk cId="1421401365" sldId="270"/>
            <ac:spMk id="93" creationId="{8A9FCFF4-7ECF-E400-36FC-C659C8CE1C20}"/>
          </ac:spMkLst>
        </pc:spChg>
        <pc:spChg chg="mod">
          <ac:chgData name="JOSE' SGARIGLIA" userId="97e3a23f-d310-441e-8f63-3f99c3df4e80" providerId="ADAL" clId="{98D58D0D-AAF0-400A-B762-7A3AEBE010A2}" dt="2024-11-09T18:49:41.804" v="4053" actId="165"/>
          <ac:spMkLst>
            <pc:docMk/>
            <pc:sldMk cId="1421401365" sldId="270"/>
            <ac:spMk id="94" creationId="{D044198C-CF51-E5B4-F2AC-1C4CF8075687}"/>
          </ac:spMkLst>
        </pc:spChg>
        <pc:spChg chg="mod topLvl">
          <ac:chgData name="JOSE' SGARIGLIA" userId="97e3a23f-d310-441e-8f63-3f99c3df4e80" providerId="ADAL" clId="{98D58D0D-AAF0-400A-B762-7A3AEBE010A2}" dt="2024-11-09T18:56:26.101" v="4111" actId="164"/>
          <ac:spMkLst>
            <pc:docMk/>
            <pc:sldMk cId="1421401365" sldId="270"/>
            <ac:spMk id="96" creationId="{E0F801C2-EA6F-EF7F-4E34-BFE51E1A8798}"/>
          </ac:spMkLst>
        </pc:spChg>
        <pc:spChg chg="mod">
          <ac:chgData name="JOSE' SGARIGLIA" userId="97e3a23f-d310-441e-8f63-3f99c3df4e80" providerId="ADAL" clId="{98D58D0D-AAF0-400A-B762-7A3AEBE010A2}" dt="2024-11-09T18:49:46.485" v="4054" actId="165"/>
          <ac:spMkLst>
            <pc:docMk/>
            <pc:sldMk cId="1421401365" sldId="270"/>
            <ac:spMk id="99" creationId="{061069E5-A64C-E24D-661A-0EEA229DBBEF}"/>
          </ac:spMkLst>
        </pc:spChg>
        <pc:grpChg chg="add mod">
          <ac:chgData name="JOSE' SGARIGLIA" userId="97e3a23f-d310-441e-8f63-3f99c3df4e80" providerId="ADAL" clId="{98D58D0D-AAF0-400A-B762-7A3AEBE010A2}" dt="2024-11-09T18:56:26.101" v="4111" actId="164"/>
          <ac:grpSpMkLst>
            <pc:docMk/>
            <pc:sldMk cId="1421401365" sldId="270"/>
            <ac:grpSpMk id="3" creationId="{B9C140A1-6D5A-9E11-F06A-743BAF5B6B86}"/>
          </ac:grpSpMkLst>
        </pc:grpChg>
        <pc:grpChg chg="add del mod">
          <ac:chgData name="JOSE' SGARIGLIA" userId="97e3a23f-d310-441e-8f63-3f99c3df4e80" providerId="ADAL" clId="{98D58D0D-AAF0-400A-B762-7A3AEBE010A2}" dt="2024-11-09T18:59:36.047" v="4149" actId="478"/>
          <ac:grpSpMkLst>
            <pc:docMk/>
            <pc:sldMk cId="1421401365" sldId="270"/>
            <ac:grpSpMk id="4" creationId="{0AB05A48-1A2D-5F99-4AB7-11F2DAE5F148}"/>
          </ac:grpSpMkLst>
        </pc:grpChg>
        <pc:grpChg chg="add del mod">
          <ac:chgData name="JOSE' SGARIGLIA" userId="97e3a23f-d310-441e-8f63-3f99c3df4e80" providerId="ADAL" clId="{98D58D0D-AAF0-400A-B762-7A3AEBE010A2}" dt="2024-11-09T18:59:36.047" v="4149" actId="478"/>
          <ac:grpSpMkLst>
            <pc:docMk/>
            <pc:sldMk cId="1421401365" sldId="270"/>
            <ac:grpSpMk id="5" creationId="{F89A1468-43F7-414A-08B7-70F7FC52BACC}"/>
          </ac:grpSpMkLst>
        </pc:grpChg>
        <pc:grpChg chg="add mod">
          <ac:chgData name="JOSE' SGARIGLIA" userId="97e3a23f-d310-441e-8f63-3f99c3df4e80" providerId="ADAL" clId="{98D58D0D-AAF0-400A-B762-7A3AEBE010A2}" dt="2024-11-09T18:57:18.228" v="4117" actId="1076"/>
          <ac:grpSpMkLst>
            <pc:docMk/>
            <pc:sldMk cId="1421401365" sldId="270"/>
            <ac:grpSpMk id="14" creationId="{A384DDBE-846E-ACDA-42D1-A1C237DE751C}"/>
          </ac:grpSpMkLst>
        </pc:grpChg>
        <pc:grpChg chg="add mod">
          <ac:chgData name="JOSE' SGARIGLIA" userId="97e3a23f-d310-441e-8f63-3f99c3df4e80" providerId="ADAL" clId="{98D58D0D-AAF0-400A-B762-7A3AEBE010A2}" dt="2024-11-09T18:59:11.373" v="4144" actId="1035"/>
          <ac:grpSpMkLst>
            <pc:docMk/>
            <pc:sldMk cId="1421401365" sldId="270"/>
            <ac:grpSpMk id="18" creationId="{B4B17E81-3320-18D1-5E1E-F5CF9FA4F4B6}"/>
          </ac:grpSpMkLst>
        </pc:grpChg>
        <pc:grpChg chg="del">
          <ac:chgData name="JOSE' SGARIGLIA" userId="97e3a23f-d310-441e-8f63-3f99c3df4e80" providerId="ADAL" clId="{98D58D0D-AAF0-400A-B762-7A3AEBE010A2}" dt="2024-11-09T18:48:50.883" v="4047" actId="478"/>
          <ac:grpSpMkLst>
            <pc:docMk/>
            <pc:sldMk cId="1421401365" sldId="270"/>
            <ac:grpSpMk id="71" creationId="{C0A0BF9F-D863-3C26-D8BD-A94B16D10B27}"/>
          </ac:grpSpMkLst>
        </pc:grpChg>
        <pc:grpChg chg="del">
          <ac:chgData name="JOSE' SGARIGLIA" userId="97e3a23f-d310-441e-8f63-3f99c3df4e80" providerId="ADAL" clId="{98D58D0D-AAF0-400A-B762-7A3AEBE010A2}" dt="2024-11-09T18:49:41.804" v="4053" actId="165"/>
          <ac:grpSpMkLst>
            <pc:docMk/>
            <pc:sldMk cId="1421401365" sldId="270"/>
            <ac:grpSpMk id="86" creationId="{7939625D-D88C-AA56-D6C1-5EF7F5045580}"/>
          </ac:grpSpMkLst>
        </pc:grpChg>
        <pc:grpChg chg="del mod topLvl">
          <ac:chgData name="JOSE' SGARIGLIA" userId="97e3a23f-d310-441e-8f63-3f99c3df4e80" providerId="ADAL" clId="{98D58D0D-AAF0-400A-B762-7A3AEBE010A2}" dt="2024-11-09T18:49:46.485" v="4054" actId="165"/>
          <ac:grpSpMkLst>
            <pc:docMk/>
            <pc:sldMk cId="1421401365" sldId="270"/>
            <ac:grpSpMk id="87" creationId="{47BE6C9B-4D11-0E25-F969-F358063EBD14}"/>
          </ac:grpSpMkLst>
        </pc:grpChg>
        <pc:grpChg chg="del mod topLvl">
          <ac:chgData name="JOSE' SGARIGLIA" userId="97e3a23f-d310-441e-8f63-3f99c3df4e80" providerId="ADAL" clId="{98D58D0D-AAF0-400A-B762-7A3AEBE010A2}" dt="2024-11-09T18:51:31.817" v="4076" actId="478"/>
          <ac:grpSpMkLst>
            <pc:docMk/>
            <pc:sldMk cId="1421401365" sldId="270"/>
            <ac:grpSpMk id="88" creationId="{9CB14B3E-32BB-7EE2-15DF-7959FEF53A8D}"/>
          </ac:grpSpMkLst>
        </pc:grpChg>
        <pc:grpChg chg="del mod topLvl">
          <ac:chgData name="JOSE' SGARIGLIA" userId="97e3a23f-d310-441e-8f63-3f99c3df4e80" providerId="ADAL" clId="{98D58D0D-AAF0-400A-B762-7A3AEBE010A2}" dt="2024-11-09T18:50:15.946" v="4059" actId="478"/>
          <ac:grpSpMkLst>
            <pc:docMk/>
            <pc:sldMk cId="1421401365" sldId="270"/>
            <ac:grpSpMk id="89" creationId="{59C76AED-4F35-868A-0EE1-AB76CC95095D}"/>
          </ac:grpSpMkLst>
        </pc:grpChg>
        <pc:grpChg chg="del mod topLvl">
          <ac:chgData name="JOSE' SGARIGLIA" userId="97e3a23f-d310-441e-8f63-3f99c3df4e80" providerId="ADAL" clId="{98D58D0D-AAF0-400A-B762-7A3AEBE010A2}" dt="2024-11-09T18:49:50.150" v="4055" actId="478"/>
          <ac:grpSpMkLst>
            <pc:docMk/>
            <pc:sldMk cId="1421401365" sldId="270"/>
            <ac:grpSpMk id="97" creationId="{8C9932EF-AC22-EDCC-1D9D-A561B8FFE2C9}"/>
          </ac:grpSpMkLst>
        </pc:grpChg>
        <pc:picChg chg="add mod">
          <ac:chgData name="JOSE' SGARIGLIA" userId="97e3a23f-d310-441e-8f63-3f99c3df4e80" providerId="ADAL" clId="{98D58D0D-AAF0-400A-B762-7A3AEBE010A2}" dt="2024-11-09T18:56:26.101" v="4111" actId="164"/>
          <ac:picMkLst>
            <pc:docMk/>
            <pc:sldMk cId="1421401365" sldId="270"/>
            <ac:picMk id="6" creationId="{84951BCD-A9AC-040E-CE7B-7A0DDE647DAC}"/>
          </ac:picMkLst>
        </pc:picChg>
        <pc:picChg chg="add mod">
          <ac:chgData name="JOSE' SGARIGLIA" userId="97e3a23f-d310-441e-8f63-3f99c3df4e80" providerId="ADAL" clId="{98D58D0D-AAF0-400A-B762-7A3AEBE010A2}" dt="2024-11-09T18:56:30.979" v="4112" actId="164"/>
          <ac:picMkLst>
            <pc:docMk/>
            <pc:sldMk cId="1421401365" sldId="270"/>
            <ac:picMk id="9" creationId="{BBAD10E1-C795-5E50-6E1C-34CED7659799}"/>
          </ac:picMkLst>
        </pc:picChg>
        <pc:picChg chg="add mod">
          <ac:chgData name="JOSE' SGARIGLIA" userId="97e3a23f-d310-441e-8f63-3f99c3df4e80" providerId="ADAL" clId="{98D58D0D-AAF0-400A-B762-7A3AEBE010A2}" dt="2024-11-09T18:56:35.207" v="4113" actId="164"/>
          <ac:picMkLst>
            <pc:docMk/>
            <pc:sldMk cId="1421401365" sldId="270"/>
            <ac:picMk id="11" creationId="{BD57F9D1-5532-A0BD-A6C4-02FFE4FB3EF4}"/>
          </ac:picMkLst>
        </pc:picChg>
        <pc:picChg chg="mod">
          <ac:chgData name="JOSE' SGARIGLIA" userId="97e3a23f-d310-441e-8f63-3f99c3df4e80" providerId="ADAL" clId="{98D58D0D-AAF0-400A-B762-7A3AEBE010A2}" dt="2024-11-09T18:57:14.578" v="4116"/>
          <ac:picMkLst>
            <pc:docMk/>
            <pc:sldMk cId="1421401365" sldId="270"/>
            <ac:picMk id="16" creationId="{BE32F5D6-22EA-9288-55DC-98AE45407223}"/>
          </ac:picMkLst>
        </pc:picChg>
        <pc:picChg chg="mod">
          <ac:chgData name="JOSE' SGARIGLIA" userId="97e3a23f-d310-441e-8f63-3f99c3df4e80" providerId="ADAL" clId="{98D58D0D-AAF0-400A-B762-7A3AEBE010A2}" dt="2024-11-09T18:58:34.545" v="4127"/>
          <ac:picMkLst>
            <pc:docMk/>
            <pc:sldMk cId="1421401365" sldId="270"/>
            <ac:picMk id="20" creationId="{92D77567-6BF6-649D-6E3A-AE7ABC89346D}"/>
          </ac:picMkLst>
        </pc:picChg>
        <pc:picChg chg="add mod">
          <ac:chgData name="JOSE' SGARIGLIA" userId="97e3a23f-d310-441e-8f63-3f99c3df4e80" providerId="ADAL" clId="{98D58D0D-AAF0-400A-B762-7A3AEBE010A2}" dt="2024-11-09T19:36:56.462" v="4415"/>
          <ac:picMkLst>
            <pc:docMk/>
            <pc:sldMk cId="1421401365" sldId="270"/>
            <ac:picMk id="22" creationId="{72C8B95F-DC2A-8290-2A0F-242F403D9C2F}"/>
          </ac:picMkLst>
        </pc:picChg>
        <pc:picChg chg="mod">
          <ac:chgData name="JOSE' SGARIGLIA" userId="97e3a23f-d310-441e-8f63-3f99c3df4e80" providerId="ADAL" clId="{98D58D0D-AAF0-400A-B762-7A3AEBE010A2}" dt="2024-11-09T18:49:41.804" v="4053" actId="165"/>
          <ac:picMkLst>
            <pc:docMk/>
            <pc:sldMk cId="1421401365" sldId="270"/>
            <ac:picMk id="92" creationId="{59B655A9-7EB5-7EE2-C652-6EE5AD97C5C7}"/>
          </ac:picMkLst>
        </pc:picChg>
        <pc:picChg chg="mod">
          <ac:chgData name="JOSE' SGARIGLIA" userId="97e3a23f-d310-441e-8f63-3f99c3df4e80" providerId="ADAL" clId="{98D58D0D-AAF0-400A-B762-7A3AEBE010A2}" dt="2024-11-09T18:49:41.804" v="4053" actId="165"/>
          <ac:picMkLst>
            <pc:docMk/>
            <pc:sldMk cId="1421401365" sldId="270"/>
            <ac:picMk id="95" creationId="{C56F9114-0D4E-AC92-2ACB-F02037B1252E}"/>
          </ac:picMkLst>
        </pc:picChg>
        <pc:picChg chg="mod">
          <ac:chgData name="JOSE' SGARIGLIA" userId="97e3a23f-d310-441e-8f63-3f99c3df4e80" providerId="ADAL" clId="{98D58D0D-AAF0-400A-B762-7A3AEBE010A2}" dt="2024-11-09T18:49:46.485" v="4054" actId="165"/>
          <ac:picMkLst>
            <pc:docMk/>
            <pc:sldMk cId="1421401365" sldId="270"/>
            <ac:picMk id="98" creationId="{AE293CFC-8F69-956E-EBE1-DB614BA075E6}"/>
          </ac:picMkLst>
        </pc:picChg>
      </pc:sldChg>
      <pc:sldChg chg="add del">
        <pc:chgData name="JOSE' SGARIGLIA" userId="97e3a23f-d310-441e-8f63-3f99c3df4e80" providerId="ADAL" clId="{98D58D0D-AAF0-400A-B762-7A3AEBE010A2}" dt="2024-11-09T19:10:03.587" v="4209" actId="2696"/>
        <pc:sldMkLst>
          <pc:docMk/>
          <pc:sldMk cId="3169460313" sldId="271"/>
        </pc:sldMkLst>
      </pc:sldChg>
      <pc:sldChg chg="addSp modSp add ord modAnim">
        <pc:chgData name="JOSE' SGARIGLIA" userId="97e3a23f-d310-441e-8f63-3f99c3df4e80" providerId="ADAL" clId="{98D58D0D-AAF0-400A-B762-7A3AEBE010A2}" dt="2024-11-09T19:40:09.069" v="4428"/>
        <pc:sldMkLst>
          <pc:docMk/>
          <pc:sldMk cId="4127087543" sldId="272"/>
        </pc:sldMkLst>
        <pc:grpChg chg="add mod">
          <ac:chgData name="JOSE' SGARIGLIA" userId="97e3a23f-d310-441e-8f63-3f99c3df4e80" providerId="ADAL" clId="{98D58D0D-AAF0-400A-B762-7A3AEBE010A2}" dt="2024-11-09T19:00:18.346" v="4155" actId="164"/>
          <ac:grpSpMkLst>
            <pc:docMk/>
            <pc:sldMk cId="4127087543" sldId="272"/>
            <ac:grpSpMk id="2" creationId="{1E76F91A-D03C-FA6F-8F45-CB78042DDD91}"/>
          </ac:grpSpMkLst>
        </pc:grpChg>
        <pc:grpChg chg="mod">
          <ac:chgData name="JOSE' SGARIGLIA" userId="97e3a23f-d310-441e-8f63-3f99c3df4e80" providerId="ADAL" clId="{98D58D0D-AAF0-400A-B762-7A3AEBE010A2}" dt="2024-11-09T19:00:18.346" v="4155" actId="164"/>
          <ac:grpSpMkLst>
            <pc:docMk/>
            <pc:sldMk cId="4127087543" sldId="272"/>
            <ac:grpSpMk id="3" creationId="{25392C3E-2510-8E86-50BA-CD6022E357BD}"/>
          </ac:grpSpMkLst>
        </pc:grpChg>
        <pc:grpChg chg="mod">
          <ac:chgData name="JOSE' SGARIGLIA" userId="97e3a23f-d310-441e-8f63-3f99c3df4e80" providerId="ADAL" clId="{98D58D0D-AAF0-400A-B762-7A3AEBE010A2}" dt="2024-11-09T19:00:18.346" v="4155" actId="164"/>
          <ac:grpSpMkLst>
            <pc:docMk/>
            <pc:sldMk cId="4127087543" sldId="272"/>
            <ac:grpSpMk id="4" creationId="{7CB3E360-DDDA-5E9E-9521-AC8867388CB4}"/>
          </ac:grpSpMkLst>
        </pc:grpChg>
        <pc:grpChg chg="mod">
          <ac:chgData name="JOSE' SGARIGLIA" userId="97e3a23f-d310-441e-8f63-3f99c3df4e80" providerId="ADAL" clId="{98D58D0D-AAF0-400A-B762-7A3AEBE010A2}" dt="2024-11-09T19:00:18.346" v="4155" actId="164"/>
          <ac:grpSpMkLst>
            <pc:docMk/>
            <pc:sldMk cId="4127087543" sldId="272"/>
            <ac:grpSpMk id="5" creationId="{A104863D-FBDE-2F9E-5460-DFDB62F8C6A8}"/>
          </ac:grpSpMkLst>
        </pc:grpChg>
        <pc:picChg chg="add mod">
          <ac:chgData name="JOSE' SGARIGLIA" userId="97e3a23f-d310-441e-8f63-3f99c3df4e80" providerId="ADAL" clId="{98D58D0D-AAF0-400A-B762-7A3AEBE010A2}" dt="2024-11-09T19:36:58.413" v="4416"/>
          <ac:picMkLst>
            <pc:docMk/>
            <pc:sldMk cId="4127087543" sldId="272"/>
            <ac:picMk id="14" creationId="{036F0AF6-89A8-A949-44D3-835B84633A40}"/>
          </ac:picMkLst>
        </pc:picChg>
      </pc:sldChg>
      <pc:sldChg chg="addSp delSp modSp add mod delAnim modAnim">
        <pc:chgData name="JOSE' SGARIGLIA" userId="97e3a23f-d310-441e-8f63-3f99c3df4e80" providerId="ADAL" clId="{98D58D0D-AAF0-400A-B762-7A3AEBE010A2}" dt="2024-11-09T19:36:59.734" v="4417"/>
        <pc:sldMkLst>
          <pc:docMk/>
          <pc:sldMk cId="2845466630" sldId="273"/>
        </pc:sldMkLst>
        <pc:spChg chg="mod">
          <ac:chgData name="JOSE' SGARIGLIA" userId="97e3a23f-d310-441e-8f63-3f99c3df4e80" providerId="ADAL" clId="{98D58D0D-AAF0-400A-B762-7A3AEBE010A2}" dt="2024-11-09T19:21:08.523" v="4247" actId="165"/>
          <ac:spMkLst>
            <pc:docMk/>
            <pc:sldMk cId="2845466630" sldId="273"/>
            <ac:spMk id="18" creationId="{8F1167E3-18AD-922F-2D76-F35956A3E5A5}"/>
          </ac:spMkLst>
        </pc:spChg>
        <pc:spChg chg="mod">
          <ac:chgData name="JOSE' SGARIGLIA" userId="97e3a23f-d310-441e-8f63-3f99c3df4e80" providerId="ADAL" clId="{98D58D0D-AAF0-400A-B762-7A3AEBE010A2}" dt="2024-11-09T19:21:08.523" v="4247" actId="165"/>
          <ac:spMkLst>
            <pc:docMk/>
            <pc:sldMk cId="2845466630" sldId="273"/>
            <ac:spMk id="19" creationId="{87FF9F72-CBC5-F430-E601-DCAF97600AF7}"/>
          </ac:spMkLst>
        </pc:spChg>
        <pc:spChg chg="mod">
          <ac:chgData name="JOSE' SGARIGLIA" userId="97e3a23f-d310-441e-8f63-3f99c3df4e80" providerId="ADAL" clId="{98D58D0D-AAF0-400A-B762-7A3AEBE010A2}" dt="2024-11-09T19:21:08.523" v="4247" actId="165"/>
          <ac:spMkLst>
            <pc:docMk/>
            <pc:sldMk cId="2845466630" sldId="273"/>
            <ac:spMk id="21" creationId="{84F0C70D-C1F0-F317-AA97-C2D18230EE16}"/>
          </ac:spMkLst>
        </pc:spChg>
        <pc:spChg chg="mod">
          <ac:chgData name="JOSE' SGARIGLIA" userId="97e3a23f-d310-441e-8f63-3f99c3df4e80" providerId="ADAL" clId="{98D58D0D-AAF0-400A-B762-7A3AEBE010A2}" dt="2024-11-09T19:21:08.523" v="4247" actId="165"/>
          <ac:spMkLst>
            <pc:docMk/>
            <pc:sldMk cId="2845466630" sldId="273"/>
            <ac:spMk id="22" creationId="{E5B8F44F-6256-94EA-579A-34DC708D23F5}"/>
          </ac:spMkLst>
        </pc:spChg>
        <pc:spChg chg="mod topLvl">
          <ac:chgData name="JOSE' SGARIGLIA" userId="97e3a23f-d310-441e-8f63-3f99c3df4e80" providerId="ADAL" clId="{98D58D0D-AAF0-400A-B762-7A3AEBE010A2}" dt="2024-11-09T19:23:12.308" v="4271" actId="165"/>
          <ac:spMkLst>
            <pc:docMk/>
            <pc:sldMk cId="2845466630" sldId="273"/>
            <ac:spMk id="24" creationId="{65568286-BF6F-4701-9ABB-CCD053550FD5}"/>
          </ac:spMkLst>
        </pc:spChg>
        <pc:spChg chg="mod">
          <ac:chgData name="JOSE' SGARIGLIA" userId="97e3a23f-d310-441e-8f63-3f99c3df4e80" providerId="ADAL" clId="{98D58D0D-AAF0-400A-B762-7A3AEBE010A2}" dt="2024-11-09T19:23:12.308" v="4271" actId="165"/>
          <ac:spMkLst>
            <pc:docMk/>
            <pc:sldMk cId="2845466630" sldId="273"/>
            <ac:spMk id="27" creationId="{924B4538-3E4C-FE69-820C-7F20C5B478D8}"/>
          </ac:spMkLst>
        </pc:spChg>
        <pc:grpChg chg="del">
          <ac:chgData name="JOSE' SGARIGLIA" userId="97e3a23f-d310-441e-8f63-3f99c3df4e80" providerId="ADAL" clId="{98D58D0D-AAF0-400A-B762-7A3AEBE010A2}" dt="2024-11-09T19:20:00.442" v="4238" actId="478"/>
          <ac:grpSpMkLst>
            <pc:docMk/>
            <pc:sldMk cId="2845466630" sldId="273"/>
            <ac:grpSpMk id="2" creationId="{41474D44-FC56-4F1B-C5C1-97C69AD514FF}"/>
          </ac:grpSpMkLst>
        </pc:grpChg>
        <pc:grpChg chg="add del mod">
          <ac:chgData name="JOSE' SGARIGLIA" userId="97e3a23f-d310-441e-8f63-3f99c3df4e80" providerId="ADAL" clId="{98D58D0D-AAF0-400A-B762-7A3AEBE010A2}" dt="2024-11-09T19:21:08.523" v="4247" actId="165"/>
          <ac:grpSpMkLst>
            <pc:docMk/>
            <pc:sldMk cId="2845466630" sldId="273"/>
            <ac:grpSpMk id="14" creationId="{DA8013ED-B76C-1325-B95C-7C221BF3015A}"/>
          </ac:grpSpMkLst>
        </pc:grpChg>
        <pc:grpChg chg="add del mod topLvl">
          <ac:chgData name="JOSE' SGARIGLIA" userId="97e3a23f-d310-441e-8f63-3f99c3df4e80" providerId="ADAL" clId="{98D58D0D-AAF0-400A-B762-7A3AEBE010A2}" dt="2024-11-09T19:23:12.308" v="4271" actId="165"/>
          <ac:grpSpMkLst>
            <pc:docMk/>
            <pc:sldMk cId="2845466630" sldId="273"/>
            <ac:grpSpMk id="15" creationId="{26C0D195-412C-A0DA-5138-6124B744BB36}"/>
          </ac:grpSpMkLst>
        </pc:grpChg>
        <pc:grpChg chg="mod topLvl">
          <ac:chgData name="JOSE' SGARIGLIA" userId="97e3a23f-d310-441e-8f63-3f99c3df4e80" providerId="ADAL" clId="{98D58D0D-AAF0-400A-B762-7A3AEBE010A2}" dt="2024-11-09T19:21:08.523" v="4247" actId="165"/>
          <ac:grpSpMkLst>
            <pc:docMk/>
            <pc:sldMk cId="2845466630" sldId="273"/>
            <ac:grpSpMk id="16" creationId="{02BADCB2-CD38-3DF4-93E5-32B65D57CA2E}"/>
          </ac:grpSpMkLst>
        </pc:grpChg>
        <pc:grpChg chg="mod topLvl">
          <ac:chgData name="JOSE' SGARIGLIA" userId="97e3a23f-d310-441e-8f63-3f99c3df4e80" providerId="ADAL" clId="{98D58D0D-AAF0-400A-B762-7A3AEBE010A2}" dt="2024-11-09T19:21:08.523" v="4247" actId="165"/>
          <ac:grpSpMkLst>
            <pc:docMk/>
            <pc:sldMk cId="2845466630" sldId="273"/>
            <ac:grpSpMk id="17" creationId="{822FA968-BCC5-3E04-397D-2F665A3E629D}"/>
          </ac:grpSpMkLst>
        </pc:grpChg>
        <pc:grpChg chg="mod topLvl">
          <ac:chgData name="JOSE' SGARIGLIA" userId="97e3a23f-d310-441e-8f63-3f99c3df4e80" providerId="ADAL" clId="{98D58D0D-AAF0-400A-B762-7A3AEBE010A2}" dt="2024-11-09T19:23:12.308" v="4271" actId="165"/>
          <ac:grpSpMkLst>
            <pc:docMk/>
            <pc:sldMk cId="2845466630" sldId="273"/>
            <ac:grpSpMk id="25" creationId="{0198F1F2-40CF-07AE-DBA9-1F77701E265D}"/>
          </ac:grpSpMkLst>
        </pc:grpChg>
        <pc:grpChg chg="del">
          <ac:chgData name="JOSE' SGARIGLIA" userId="97e3a23f-d310-441e-8f63-3f99c3df4e80" providerId="ADAL" clId="{98D58D0D-AAF0-400A-B762-7A3AEBE010A2}" dt="2024-11-09T19:20:43.857" v="4246" actId="478"/>
          <ac:grpSpMkLst>
            <pc:docMk/>
            <pc:sldMk cId="2845466630" sldId="273"/>
            <ac:grpSpMk id="72" creationId="{A95AEE03-C45D-96C3-1C9B-C3C39C1944D5}"/>
          </ac:grpSpMkLst>
        </pc:grpChg>
        <pc:picChg chg="mod">
          <ac:chgData name="JOSE' SGARIGLIA" userId="97e3a23f-d310-441e-8f63-3f99c3df4e80" providerId="ADAL" clId="{98D58D0D-AAF0-400A-B762-7A3AEBE010A2}" dt="2024-11-09T19:21:08.523" v="4247" actId="165"/>
          <ac:picMkLst>
            <pc:docMk/>
            <pc:sldMk cId="2845466630" sldId="273"/>
            <ac:picMk id="20" creationId="{91D8B08D-59A5-3380-BD31-2C82E1C231E8}"/>
          </ac:picMkLst>
        </pc:picChg>
        <pc:picChg chg="mod">
          <ac:chgData name="JOSE' SGARIGLIA" userId="97e3a23f-d310-441e-8f63-3f99c3df4e80" providerId="ADAL" clId="{98D58D0D-AAF0-400A-B762-7A3AEBE010A2}" dt="2024-11-09T19:21:08.523" v="4247" actId="165"/>
          <ac:picMkLst>
            <pc:docMk/>
            <pc:sldMk cId="2845466630" sldId="273"/>
            <ac:picMk id="23" creationId="{647F8EDE-AAC4-892B-308B-E8E229AECF37}"/>
          </ac:picMkLst>
        </pc:picChg>
        <pc:picChg chg="mod">
          <ac:chgData name="JOSE' SGARIGLIA" userId="97e3a23f-d310-441e-8f63-3f99c3df4e80" providerId="ADAL" clId="{98D58D0D-AAF0-400A-B762-7A3AEBE010A2}" dt="2024-11-09T19:23:12.308" v="4271" actId="165"/>
          <ac:picMkLst>
            <pc:docMk/>
            <pc:sldMk cId="2845466630" sldId="273"/>
            <ac:picMk id="26" creationId="{A8B701FE-81F0-381D-186E-3AC5E968F34E}"/>
          </ac:picMkLst>
        </pc:picChg>
        <pc:picChg chg="add mod">
          <ac:chgData name="JOSE' SGARIGLIA" userId="97e3a23f-d310-441e-8f63-3f99c3df4e80" providerId="ADAL" clId="{98D58D0D-AAF0-400A-B762-7A3AEBE010A2}" dt="2024-11-09T19:36:59.734" v="4417"/>
          <ac:picMkLst>
            <pc:docMk/>
            <pc:sldMk cId="2845466630" sldId="273"/>
            <ac:picMk id="28" creationId="{27D6F1BD-D392-6987-9D67-3569E2B3E78C}"/>
          </ac:picMkLst>
        </pc:picChg>
      </pc:sldChg>
      <pc:sldChg chg="addSp delSp modSp add del mod delAnim modAnim">
        <pc:chgData name="JOSE' SGARIGLIA" userId="97e3a23f-d310-441e-8f63-3f99c3df4e80" providerId="ADAL" clId="{98D58D0D-AAF0-400A-B762-7A3AEBE010A2}" dt="2024-11-09T19:25:48.674" v="4287" actId="2696"/>
        <pc:sldMkLst>
          <pc:docMk/>
          <pc:sldMk cId="377771553" sldId="274"/>
        </pc:sldMkLst>
        <pc:spChg chg="mod topLvl">
          <ac:chgData name="JOSE' SGARIGLIA" userId="97e3a23f-d310-441e-8f63-3f99c3df4e80" providerId="ADAL" clId="{98D58D0D-AAF0-400A-B762-7A3AEBE010A2}" dt="2024-11-09T19:23:48.466" v="4282" actId="165"/>
          <ac:spMkLst>
            <pc:docMk/>
            <pc:sldMk cId="377771553" sldId="274"/>
            <ac:spMk id="3" creationId="{198D1456-4AC5-9AEC-24D0-AC76D4238C05}"/>
          </ac:spMkLst>
        </pc:spChg>
        <pc:spChg chg="mod">
          <ac:chgData name="JOSE' SGARIGLIA" userId="97e3a23f-d310-441e-8f63-3f99c3df4e80" providerId="ADAL" clId="{98D58D0D-AAF0-400A-B762-7A3AEBE010A2}" dt="2024-11-09T19:23:48.466" v="4282" actId="165"/>
          <ac:spMkLst>
            <pc:docMk/>
            <pc:sldMk cId="377771553" sldId="274"/>
            <ac:spMk id="6" creationId="{4368EB16-2AB9-0223-9094-D8446EC5A0C7}"/>
          </ac:spMkLst>
        </pc:spChg>
        <pc:grpChg chg="add del mod ord">
          <ac:chgData name="JOSE' SGARIGLIA" userId="97e3a23f-d310-441e-8f63-3f99c3df4e80" providerId="ADAL" clId="{98D58D0D-AAF0-400A-B762-7A3AEBE010A2}" dt="2024-11-09T19:23:48.466" v="4282" actId="165"/>
          <ac:grpSpMkLst>
            <pc:docMk/>
            <pc:sldMk cId="377771553" sldId="274"/>
            <ac:grpSpMk id="2" creationId="{48FEC858-208D-FE50-64E0-80D76E92F3EB}"/>
          </ac:grpSpMkLst>
        </pc:grpChg>
        <pc:grpChg chg="mod topLvl">
          <ac:chgData name="JOSE' SGARIGLIA" userId="97e3a23f-d310-441e-8f63-3f99c3df4e80" providerId="ADAL" clId="{98D58D0D-AAF0-400A-B762-7A3AEBE010A2}" dt="2024-11-09T19:23:48.466" v="4282" actId="165"/>
          <ac:grpSpMkLst>
            <pc:docMk/>
            <pc:sldMk cId="377771553" sldId="274"/>
            <ac:grpSpMk id="4" creationId="{50C1647F-833D-9E7E-EA22-6639506CE89A}"/>
          </ac:grpSpMkLst>
        </pc:grpChg>
        <pc:grpChg chg="del">
          <ac:chgData name="JOSE' SGARIGLIA" userId="97e3a23f-d310-441e-8f63-3f99c3df4e80" providerId="ADAL" clId="{98D58D0D-AAF0-400A-B762-7A3AEBE010A2}" dt="2024-11-09T19:23:39.841" v="4278" actId="478"/>
          <ac:grpSpMkLst>
            <pc:docMk/>
            <pc:sldMk cId="377771553" sldId="274"/>
            <ac:grpSpMk id="15" creationId="{109BCB21-C073-BB4E-3A12-5C9E19FE57DD}"/>
          </ac:grpSpMkLst>
        </pc:grpChg>
        <pc:grpChg chg="del">
          <ac:chgData name="JOSE' SGARIGLIA" userId="97e3a23f-d310-441e-8f63-3f99c3df4e80" providerId="ADAL" clId="{98D58D0D-AAF0-400A-B762-7A3AEBE010A2}" dt="2024-11-09T19:23:40.498" v="4279" actId="478"/>
          <ac:grpSpMkLst>
            <pc:docMk/>
            <pc:sldMk cId="377771553" sldId="274"/>
            <ac:grpSpMk id="16" creationId="{28DF8B2D-66F7-E5A5-BB8C-1182550400D7}"/>
          </ac:grpSpMkLst>
        </pc:grpChg>
        <pc:grpChg chg="del">
          <ac:chgData name="JOSE' SGARIGLIA" userId="97e3a23f-d310-441e-8f63-3f99c3df4e80" providerId="ADAL" clId="{98D58D0D-AAF0-400A-B762-7A3AEBE010A2}" dt="2024-11-09T19:23:43.451" v="4281" actId="478"/>
          <ac:grpSpMkLst>
            <pc:docMk/>
            <pc:sldMk cId="377771553" sldId="274"/>
            <ac:grpSpMk id="17" creationId="{70D63379-7230-28C4-211B-7FBCD56F974D}"/>
          </ac:grpSpMkLst>
        </pc:grpChg>
        <pc:picChg chg="mod">
          <ac:chgData name="JOSE' SGARIGLIA" userId="97e3a23f-d310-441e-8f63-3f99c3df4e80" providerId="ADAL" clId="{98D58D0D-AAF0-400A-B762-7A3AEBE010A2}" dt="2024-11-09T19:23:48.466" v="4282" actId="165"/>
          <ac:picMkLst>
            <pc:docMk/>
            <pc:sldMk cId="377771553" sldId="274"/>
            <ac:picMk id="5" creationId="{0EB582DC-5E6A-4A8B-2625-C83934503211}"/>
          </ac:picMkLst>
        </pc:picChg>
      </pc:sldChg>
      <pc:sldChg chg="addSp modSp add del modAnim">
        <pc:chgData name="JOSE' SGARIGLIA" userId="97e3a23f-d310-441e-8f63-3f99c3df4e80" providerId="ADAL" clId="{98D58D0D-AAF0-400A-B762-7A3AEBE010A2}" dt="2024-11-10T10:18:08.714" v="4665" actId="2696"/>
        <pc:sldMkLst>
          <pc:docMk/>
          <pc:sldMk cId="1237135896" sldId="274"/>
        </pc:sldMkLst>
        <pc:picChg chg="add mod">
          <ac:chgData name="JOSE' SGARIGLIA" userId="97e3a23f-d310-441e-8f63-3f99c3df4e80" providerId="ADAL" clId="{98D58D0D-AAF0-400A-B762-7A3AEBE010A2}" dt="2024-11-09T19:37:01.390" v="4418"/>
          <ac:picMkLst>
            <pc:docMk/>
            <pc:sldMk cId="1237135896" sldId="274"/>
            <ac:picMk id="2" creationId="{CAF377DB-1680-892E-BDB4-2978B945AA3B}"/>
          </ac:picMkLst>
        </pc:picChg>
        <pc:picChg chg="add mod">
          <ac:chgData name="JOSE' SGARIGLIA" userId="97e3a23f-d310-441e-8f63-3f99c3df4e80" providerId="ADAL" clId="{98D58D0D-AAF0-400A-B762-7A3AEBE010A2}" dt="2024-11-09T19:40:20.492" v="4430"/>
          <ac:picMkLst>
            <pc:docMk/>
            <pc:sldMk cId="1237135896" sldId="274"/>
            <ac:picMk id="3" creationId="{DBA236E1-6178-F089-C53D-CF60A6DB1AFB}"/>
          </ac:picMkLst>
        </pc:picChg>
      </pc:sldChg>
      <pc:sldChg chg="addSp delSp modSp new mod modTransition setBg modAnim">
        <pc:chgData name="JOSE' SGARIGLIA" userId="97e3a23f-d310-441e-8f63-3f99c3df4e80" providerId="ADAL" clId="{98D58D0D-AAF0-400A-B762-7A3AEBE010A2}" dt="2024-11-10T11:21:24.738" v="6069"/>
        <pc:sldMkLst>
          <pc:docMk/>
          <pc:sldMk cId="1591621238" sldId="275"/>
        </pc:sldMkLst>
        <pc:spChg chg="add del mod">
          <ac:chgData name="JOSE' SGARIGLIA" userId="97e3a23f-d310-441e-8f63-3f99c3df4e80" providerId="ADAL" clId="{98D58D0D-AAF0-400A-B762-7A3AEBE010A2}" dt="2024-11-10T10:45:14.939" v="4667" actId="478"/>
          <ac:spMkLst>
            <pc:docMk/>
            <pc:sldMk cId="1591621238" sldId="275"/>
            <ac:spMk id="2" creationId="{2C1A9FD4-93D3-DCFC-FD36-3E1E0016CB62}"/>
          </ac:spMkLst>
        </pc:spChg>
        <pc:spChg chg="del">
          <ac:chgData name="JOSE' SGARIGLIA" userId="97e3a23f-d310-441e-8f63-3f99c3df4e80" providerId="ADAL" clId="{98D58D0D-AAF0-400A-B762-7A3AEBE010A2}" dt="2024-11-09T19:31:39.984" v="4370" actId="478"/>
          <ac:spMkLst>
            <pc:docMk/>
            <pc:sldMk cId="1591621238" sldId="275"/>
            <ac:spMk id="2" creationId="{BCDDC127-AE9E-F651-A00D-F4755D1DE930}"/>
          </ac:spMkLst>
        </pc:spChg>
        <pc:spChg chg="del">
          <ac:chgData name="JOSE' SGARIGLIA" userId="97e3a23f-d310-441e-8f63-3f99c3df4e80" providerId="ADAL" clId="{98D58D0D-AAF0-400A-B762-7A3AEBE010A2}" dt="2024-11-09T19:31:46.119" v="4371" actId="478"/>
          <ac:spMkLst>
            <pc:docMk/>
            <pc:sldMk cId="1591621238" sldId="275"/>
            <ac:spMk id="3" creationId="{33271DDA-23E8-3B7C-85DA-9E718713E72D}"/>
          </ac:spMkLst>
        </pc:spChg>
        <pc:spChg chg="add del mod">
          <ac:chgData name="JOSE' SGARIGLIA" userId="97e3a23f-d310-441e-8f63-3f99c3df4e80" providerId="ADAL" clId="{98D58D0D-AAF0-400A-B762-7A3AEBE010A2}" dt="2024-11-10T10:45:24.180" v="4670"/>
          <ac:spMkLst>
            <pc:docMk/>
            <pc:sldMk cId="1591621238" sldId="275"/>
            <ac:spMk id="3" creationId="{35C740A2-6463-812F-98BD-A6FDCFB7D7E4}"/>
          </ac:spMkLst>
        </pc:spChg>
        <pc:spChg chg="add del mod ord">
          <ac:chgData name="JOSE' SGARIGLIA" userId="97e3a23f-d310-441e-8f63-3f99c3df4e80" providerId="ADAL" clId="{98D58D0D-AAF0-400A-B762-7A3AEBE010A2}" dt="2024-11-09T19:44:06.593" v="4562" actId="478"/>
          <ac:spMkLst>
            <pc:docMk/>
            <pc:sldMk cId="1591621238" sldId="275"/>
            <ac:spMk id="5" creationId="{165BF9E9-3B7B-B39A-E7E8-45F72A86C73D}"/>
          </ac:spMkLst>
        </pc:spChg>
        <pc:spChg chg="add del mod">
          <ac:chgData name="JOSE' SGARIGLIA" userId="97e3a23f-d310-441e-8f63-3f99c3df4e80" providerId="ADAL" clId="{98D58D0D-AAF0-400A-B762-7A3AEBE010A2}" dt="2024-11-10T11:03:54.606" v="5402" actId="478"/>
          <ac:spMkLst>
            <pc:docMk/>
            <pc:sldMk cId="1591621238" sldId="275"/>
            <ac:spMk id="5" creationId="{8E8F3C10-A815-2EE7-4391-73038EFC6B66}"/>
          </ac:spMkLst>
        </pc:spChg>
        <pc:spChg chg="add del mod">
          <ac:chgData name="JOSE' SGARIGLIA" userId="97e3a23f-d310-441e-8f63-3f99c3df4e80" providerId="ADAL" clId="{98D58D0D-AAF0-400A-B762-7A3AEBE010A2}" dt="2024-11-10T10:52:04.862" v="4808" actId="478"/>
          <ac:spMkLst>
            <pc:docMk/>
            <pc:sldMk cId="1591621238" sldId="275"/>
            <ac:spMk id="6" creationId="{5F8F7B66-A18E-10C0-F013-BA153AFAD447}"/>
          </ac:spMkLst>
        </pc:spChg>
        <pc:spChg chg="mod">
          <ac:chgData name="JOSE' SGARIGLIA" userId="97e3a23f-d310-441e-8f63-3f99c3df4e80" providerId="ADAL" clId="{98D58D0D-AAF0-400A-B762-7A3AEBE010A2}" dt="2024-11-10T10:52:16.490" v="4810"/>
          <ac:spMkLst>
            <pc:docMk/>
            <pc:sldMk cId="1591621238" sldId="275"/>
            <ac:spMk id="9" creationId="{8D59ABA1-E1C6-BBFD-8F09-67F15A0B0D2C}"/>
          </ac:spMkLst>
        </pc:spChg>
        <pc:spChg chg="mod">
          <ac:chgData name="JOSE' SGARIGLIA" userId="97e3a23f-d310-441e-8f63-3f99c3df4e80" providerId="ADAL" clId="{98D58D0D-AAF0-400A-B762-7A3AEBE010A2}" dt="2024-11-10T10:52:16.490" v="4810"/>
          <ac:spMkLst>
            <pc:docMk/>
            <pc:sldMk cId="1591621238" sldId="275"/>
            <ac:spMk id="10" creationId="{3A31CECD-065D-E568-BA19-0C1CE5FECB5F}"/>
          </ac:spMkLst>
        </pc:spChg>
        <pc:spChg chg="mod">
          <ac:chgData name="JOSE' SGARIGLIA" userId="97e3a23f-d310-441e-8f63-3f99c3df4e80" providerId="ADAL" clId="{98D58D0D-AAF0-400A-B762-7A3AEBE010A2}" dt="2024-11-10T10:52:16.490" v="4810"/>
          <ac:spMkLst>
            <pc:docMk/>
            <pc:sldMk cId="1591621238" sldId="275"/>
            <ac:spMk id="11" creationId="{DD8C98D2-91C6-4B8F-167B-EB11189A5277}"/>
          </ac:spMkLst>
        </pc:spChg>
        <pc:spChg chg="mod">
          <ac:chgData name="JOSE' SGARIGLIA" userId="97e3a23f-d310-441e-8f63-3f99c3df4e80" providerId="ADAL" clId="{98D58D0D-AAF0-400A-B762-7A3AEBE010A2}" dt="2024-11-10T10:52:16.490" v="4810"/>
          <ac:spMkLst>
            <pc:docMk/>
            <pc:sldMk cId="1591621238" sldId="275"/>
            <ac:spMk id="12" creationId="{B9E41419-8867-01A1-73ED-526F45A5B61E}"/>
          </ac:spMkLst>
        </pc:spChg>
        <pc:spChg chg="mod">
          <ac:chgData name="JOSE' SGARIGLIA" userId="97e3a23f-d310-441e-8f63-3f99c3df4e80" providerId="ADAL" clId="{98D58D0D-AAF0-400A-B762-7A3AEBE010A2}" dt="2024-11-10T10:52:16.490" v="4810"/>
          <ac:spMkLst>
            <pc:docMk/>
            <pc:sldMk cId="1591621238" sldId="275"/>
            <ac:spMk id="14" creationId="{86F3B0CE-CA1A-A6C8-4B26-B868FB9342DF}"/>
          </ac:spMkLst>
        </pc:spChg>
        <pc:spChg chg="mod">
          <ac:chgData name="JOSE' SGARIGLIA" userId="97e3a23f-d310-441e-8f63-3f99c3df4e80" providerId="ADAL" clId="{98D58D0D-AAF0-400A-B762-7A3AEBE010A2}" dt="2024-11-10T10:52:16.490" v="4810"/>
          <ac:spMkLst>
            <pc:docMk/>
            <pc:sldMk cId="1591621238" sldId="275"/>
            <ac:spMk id="15" creationId="{88E22F5A-42E7-E84D-34C1-7E99065C62F3}"/>
          </ac:spMkLst>
        </pc:spChg>
        <pc:spChg chg="add mod">
          <ac:chgData name="JOSE' SGARIGLIA" userId="97e3a23f-d310-441e-8f63-3f99c3df4e80" providerId="ADAL" clId="{98D58D0D-AAF0-400A-B762-7A3AEBE010A2}" dt="2024-11-10T11:06:33.499" v="5863" actId="14861"/>
          <ac:spMkLst>
            <pc:docMk/>
            <pc:sldMk cId="1591621238" sldId="275"/>
            <ac:spMk id="21" creationId="{667B3CAF-E90E-7198-74FD-6B1650223F82}"/>
          </ac:spMkLst>
        </pc:spChg>
        <pc:grpChg chg="add del mod ord">
          <ac:chgData name="JOSE' SGARIGLIA" userId="97e3a23f-d310-441e-8f63-3f99c3df4e80" providerId="ADAL" clId="{98D58D0D-AAF0-400A-B762-7A3AEBE010A2}" dt="2024-11-10T10:52:26.576" v="4813" actId="478"/>
          <ac:grpSpMkLst>
            <pc:docMk/>
            <pc:sldMk cId="1591621238" sldId="275"/>
            <ac:grpSpMk id="8" creationId="{1B3C8842-C8CF-1681-FFC7-7CC2056CF010}"/>
          </ac:grpSpMkLst>
        </pc:grpChg>
        <pc:grpChg chg="add mod">
          <ac:chgData name="JOSE' SGARIGLIA" userId="97e3a23f-d310-441e-8f63-3f99c3df4e80" providerId="ADAL" clId="{98D58D0D-AAF0-400A-B762-7A3AEBE010A2}" dt="2024-11-09T19:50:11.490" v="4610" actId="164"/>
          <ac:grpSpMkLst>
            <pc:docMk/>
            <pc:sldMk cId="1591621238" sldId="275"/>
            <ac:grpSpMk id="14" creationId="{1768F830-7CA2-2E68-7909-37E27AA38E26}"/>
          </ac:grpSpMkLst>
        </pc:grpChg>
        <pc:picChg chg="add mod">
          <ac:chgData name="JOSE' SGARIGLIA" userId="97e3a23f-d310-441e-8f63-3f99c3df4e80" providerId="ADAL" clId="{98D58D0D-AAF0-400A-B762-7A3AEBE010A2}" dt="2024-11-09T19:40:24.917" v="4431"/>
          <ac:picMkLst>
            <pc:docMk/>
            <pc:sldMk cId="1591621238" sldId="275"/>
            <ac:picMk id="4" creationId="{E8CD1F80-19AC-67AD-5BFC-B447D6938FF6}"/>
          </ac:picMkLst>
        </pc:picChg>
        <pc:picChg chg="add mod ord modCrop">
          <ac:chgData name="JOSE' SGARIGLIA" userId="97e3a23f-d310-441e-8f63-3f99c3df4e80" providerId="ADAL" clId="{98D58D0D-AAF0-400A-B762-7A3AEBE010A2}" dt="2024-11-09T19:57:16.912" v="4642" actId="171"/>
          <ac:picMkLst>
            <pc:docMk/>
            <pc:sldMk cId="1591621238" sldId="275"/>
            <ac:picMk id="13" creationId="{AEE44518-8E05-D9F5-5F15-D331F8368597}"/>
          </ac:picMkLst>
        </pc:picChg>
        <pc:picChg chg="add del mod modCrop">
          <ac:chgData name="JOSE' SGARIGLIA" userId="97e3a23f-d310-441e-8f63-3f99c3df4e80" providerId="ADAL" clId="{98D58D0D-AAF0-400A-B762-7A3AEBE010A2}" dt="2024-11-10T10:53:18.941" v="4817" actId="478"/>
          <ac:picMkLst>
            <pc:docMk/>
            <pc:sldMk cId="1591621238" sldId="275"/>
            <ac:picMk id="17" creationId="{AC8603BA-98BC-43B7-748D-BD0DF07BD8D4}"/>
          </ac:picMkLst>
        </pc:picChg>
        <pc:picChg chg="add mod ord modCrop">
          <ac:chgData name="JOSE' SGARIGLIA" userId="97e3a23f-d310-441e-8f63-3f99c3df4e80" providerId="ADAL" clId="{98D58D0D-AAF0-400A-B762-7A3AEBE010A2}" dt="2024-11-09T19:58:25.013" v="4652" actId="732"/>
          <ac:picMkLst>
            <pc:docMk/>
            <pc:sldMk cId="1591621238" sldId="275"/>
            <ac:picMk id="18" creationId="{41738250-4DFA-2693-35F5-7A6D43220E47}"/>
          </ac:picMkLst>
        </pc:picChg>
        <pc:picChg chg="add del mod">
          <ac:chgData name="JOSE' SGARIGLIA" userId="97e3a23f-d310-441e-8f63-3f99c3df4e80" providerId="ADAL" clId="{98D58D0D-AAF0-400A-B762-7A3AEBE010A2}" dt="2024-11-10T10:54:52.958" v="4825" actId="478"/>
          <ac:picMkLst>
            <pc:docMk/>
            <pc:sldMk cId="1591621238" sldId="275"/>
            <ac:picMk id="20" creationId="{F1947945-1B6D-477B-E232-C86D789F9114}"/>
          </ac:picMkLst>
        </pc:picChg>
        <pc:picChg chg="add del mod">
          <ac:chgData name="JOSE' SGARIGLIA" userId="97e3a23f-d310-441e-8f63-3f99c3df4e80" providerId="ADAL" clId="{98D58D0D-AAF0-400A-B762-7A3AEBE010A2}" dt="2024-11-09T19:47:35.161" v="4580" actId="478"/>
          <ac:picMkLst>
            <pc:docMk/>
            <pc:sldMk cId="1591621238" sldId="275"/>
            <ac:picMk id="1026" creationId="{A86E7A6A-098B-F0E0-28B4-F3DE6E8A1CD3}"/>
          </ac:picMkLst>
        </pc:picChg>
        <pc:cxnChg chg="add mod ord">
          <ac:chgData name="JOSE' SGARIGLIA" userId="97e3a23f-d310-441e-8f63-3f99c3df4e80" providerId="ADAL" clId="{98D58D0D-AAF0-400A-B762-7A3AEBE010A2}" dt="2024-11-09T19:57:55.860" v="4651" actId="166"/>
          <ac:cxnSpMkLst>
            <pc:docMk/>
            <pc:sldMk cId="1591621238" sldId="275"/>
            <ac:cxnSpMk id="7" creationId="{F82391BA-1FFC-089C-0762-0157273A5359}"/>
          </ac:cxnSpMkLst>
        </pc:cxnChg>
      </pc:sldChg>
      <pc:sldChg chg="addSp delSp modSp add del mod">
        <pc:chgData name="JOSE' SGARIGLIA" userId="97e3a23f-d310-441e-8f63-3f99c3df4e80" providerId="ADAL" clId="{98D58D0D-AAF0-400A-B762-7A3AEBE010A2}" dt="2024-11-10T11:14:44.683" v="6013" actId="2696"/>
        <pc:sldMkLst>
          <pc:docMk/>
          <pc:sldMk cId="1435767333" sldId="276"/>
        </pc:sldMkLst>
        <pc:spChg chg="add mod topLvl">
          <ac:chgData name="JOSE' SGARIGLIA" userId="97e3a23f-d310-441e-8f63-3f99c3df4e80" providerId="ADAL" clId="{98D58D0D-AAF0-400A-B762-7A3AEBE010A2}" dt="2024-11-10T10:55:44.612" v="4832" actId="164"/>
          <ac:spMkLst>
            <pc:docMk/>
            <pc:sldMk cId="1435767333" sldId="276"/>
            <ac:spMk id="2" creationId="{F592FE19-4BC8-CAD2-870D-1D252940E38B}"/>
          </ac:spMkLst>
        </pc:spChg>
        <pc:spChg chg="add mod topLvl">
          <ac:chgData name="JOSE' SGARIGLIA" userId="97e3a23f-d310-441e-8f63-3f99c3df4e80" providerId="ADAL" clId="{98D58D0D-AAF0-400A-B762-7A3AEBE010A2}" dt="2024-11-10T10:55:44.612" v="4832" actId="164"/>
          <ac:spMkLst>
            <pc:docMk/>
            <pc:sldMk cId="1435767333" sldId="276"/>
            <ac:spMk id="3" creationId="{7CED968D-587F-491B-8F66-F5A3D0E36A13}"/>
          </ac:spMkLst>
        </pc:spChg>
        <pc:spChg chg="del mod">
          <ac:chgData name="JOSE' SGARIGLIA" userId="97e3a23f-d310-441e-8f63-3f99c3df4e80" providerId="ADAL" clId="{98D58D0D-AAF0-400A-B762-7A3AEBE010A2}" dt="2024-11-10T10:55:11.680" v="4826" actId="478"/>
          <ac:spMkLst>
            <pc:docMk/>
            <pc:sldMk cId="1435767333" sldId="276"/>
            <ac:spMk id="5" creationId="{B557661D-1537-E1EC-45A6-1F55F31660A0}"/>
          </ac:spMkLst>
        </pc:spChg>
        <pc:spChg chg="mod topLvl">
          <ac:chgData name="JOSE' SGARIGLIA" userId="97e3a23f-d310-441e-8f63-3f99c3df4e80" providerId="ADAL" clId="{98D58D0D-AAF0-400A-B762-7A3AEBE010A2}" dt="2024-11-10T10:55:44.612" v="4832" actId="164"/>
          <ac:spMkLst>
            <pc:docMk/>
            <pc:sldMk cId="1435767333" sldId="276"/>
            <ac:spMk id="6" creationId="{C6E0716E-33C7-CA53-6E7C-4B7EDECC442B}"/>
          </ac:spMkLst>
        </pc:spChg>
        <pc:spChg chg="add mod topLvl">
          <ac:chgData name="JOSE' SGARIGLIA" userId="97e3a23f-d310-441e-8f63-3f99c3df4e80" providerId="ADAL" clId="{98D58D0D-AAF0-400A-B762-7A3AEBE010A2}" dt="2024-11-10T10:55:44.612" v="4832" actId="164"/>
          <ac:spMkLst>
            <pc:docMk/>
            <pc:sldMk cId="1435767333" sldId="276"/>
            <ac:spMk id="8" creationId="{D0606620-D918-684D-EAFA-48A063ED83A2}"/>
          </ac:spMkLst>
        </pc:spChg>
        <pc:spChg chg="add mod topLvl">
          <ac:chgData name="JOSE' SGARIGLIA" userId="97e3a23f-d310-441e-8f63-3f99c3df4e80" providerId="ADAL" clId="{98D58D0D-AAF0-400A-B762-7A3AEBE010A2}" dt="2024-11-10T10:55:44.612" v="4832" actId="164"/>
          <ac:spMkLst>
            <pc:docMk/>
            <pc:sldMk cId="1435767333" sldId="276"/>
            <ac:spMk id="9" creationId="{3D94D7F1-CFEC-3F2E-52E9-3B8ED84D799D}"/>
          </ac:spMkLst>
        </pc:spChg>
        <pc:spChg chg="add mod topLvl">
          <ac:chgData name="JOSE' SGARIGLIA" userId="97e3a23f-d310-441e-8f63-3f99c3df4e80" providerId="ADAL" clId="{98D58D0D-AAF0-400A-B762-7A3AEBE010A2}" dt="2024-11-10T10:55:44.612" v="4832" actId="164"/>
          <ac:spMkLst>
            <pc:docMk/>
            <pc:sldMk cId="1435767333" sldId="276"/>
            <ac:spMk id="10" creationId="{EAE614BE-7B16-D38C-38C3-2EC554722CA2}"/>
          </ac:spMkLst>
        </pc:spChg>
        <pc:spChg chg="add del mod">
          <ac:chgData name="JOSE' SGARIGLIA" userId="97e3a23f-d310-441e-8f63-3f99c3df4e80" providerId="ADAL" clId="{98D58D0D-AAF0-400A-B762-7A3AEBE010A2}" dt="2024-11-10T10:55:59.238" v="4835" actId="478"/>
          <ac:spMkLst>
            <pc:docMk/>
            <pc:sldMk cId="1435767333" sldId="276"/>
            <ac:spMk id="14" creationId="{6787A7B1-11CB-BDCE-1E1B-D9F10BFF70A3}"/>
          </ac:spMkLst>
        </pc:spChg>
        <pc:spChg chg="add mod">
          <ac:chgData name="JOSE' SGARIGLIA" userId="97e3a23f-d310-441e-8f63-3f99c3df4e80" providerId="ADAL" clId="{98D58D0D-AAF0-400A-B762-7A3AEBE010A2}" dt="2024-11-10T11:02:27.309" v="5396" actId="692"/>
          <ac:spMkLst>
            <pc:docMk/>
            <pc:sldMk cId="1435767333" sldId="276"/>
            <ac:spMk id="15" creationId="{A1B2B5EB-8594-C46E-B795-C137D888BF0D}"/>
          </ac:spMkLst>
        </pc:spChg>
        <pc:spChg chg="add mod">
          <ac:chgData name="JOSE' SGARIGLIA" userId="97e3a23f-d310-441e-8f63-3f99c3df4e80" providerId="ADAL" clId="{98D58D0D-AAF0-400A-B762-7A3AEBE010A2}" dt="2024-11-10T11:00:05.352" v="5202" actId="1076"/>
          <ac:spMkLst>
            <pc:docMk/>
            <pc:sldMk cId="1435767333" sldId="276"/>
            <ac:spMk id="16" creationId="{6E67E501-6010-3EB9-81D6-6F741BA708C9}"/>
          </ac:spMkLst>
        </pc:spChg>
        <pc:grpChg chg="add del mod">
          <ac:chgData name="JOSE' SGARIGLIA" userId="97e3a23f-d310-441e-8f63-3f99c3df4e80" providerId="ADAL" clId="{98D58D0D-AAF0-400A-B762-7A3AEBE010A2}" dt="2024-11-10T10:55:19.484" v="4827" actId="165"/>
          <ac:grpSpMkLst>
            <pc:docMk/>
            <pc:sldMk cId="1435767333" sldId="276"/>
            <ac:grpSpMk id="11" creationId="{E3D46FCF-972E-F78A-0159-053F14C89A2C}"/>
          </ac:grpSpMkLst>
        </pc:grpChg>
        <pc:grpChg chg="add mod">
          <ac:chgData name="JOSE' SGARIGLIA" userId="97e3a23f-d310-441e-8f63-3f99c3df4e80" providerId="ADAL" clId="{98D58D0D-AAF0-400A-B762-7A3AEBE010A2}" dt="2024-11-10T10:57:45.681" v="4839" actId="1076"/>
          <ac:grpSpMkLst>
            <pc:docMk/>
            <pc:sldMk cId="1435767333" sldId="276"/>
            <ac:grpSpMk id="12" creationId="{5435AAA5-B405-39D1-05E4-65D8DBBCE3C0}"/>
          </ac:grpSpMkLst>
        </pc:grpChg>
        <pc:picChg chg="mod">
          <ac:chgData name="JOSE' SGARIGLIA" userId="97e3a23f-d310-441e-8f63-3f99c3df4e80" providerId="ADAL" clId="{98D58D0D-AAF0-400A-B762-7A3AEBE010A2}" dt="2024-11-10T10:48:57.473" v="4788" actId="34135"/>
          <ac:picMkLst>
            <pc:docMk/>
            <pc:sldMk cId="1435767333" sldId="276"/>
            <ac:picMk id="18" creationId="{83DE9B25-0FF9-F004-2F66-FA6EE709E5E1}"/>
          </ac:picMkLst>
        </pc:picChg>
      </pc:sldChg>
      <pc:sldChg chg="addSp delSp modSp add mod modTransition modAnim">
        <pc:chgData name="JOSE' SGARIGLIA" userId="97e3a23f-d310-441e-8f63-3f99c3df4e80" providerId="ADAL" clId="{98D58D0D-AAF0-400A-B762-7A3AEBE010A2}" dt="2024-11-11T09:09:41.139" v="14274"/>
        <pc:sldMkLst>
          <pc:docMk/>
          <pc:sldMk cId="864471398" sldId="277"/>
        </pc:sldMkLst>
        <pc:spChg chg="add mod topLvl">
          <ac:chgData name="JOSE' SGARIGLIA" userId="97e3a23f-d310-441e-8f63-3f99c3df4e80" providerId="ADAL" clId="{98D58D0D-AAF0-400A-B762-7A3AEBE010A2}" dt="2024-11-10T11:14:30.602" v="6011" actId="165"/>
          <ac:spMkLst>
            <pc:docMk/>
            <pc:sldMk cId="864471398" sldId="277"/>
            <ac:spMk id="2" creationId="{30B4F99C-FEB0-FCE4-190B-D6B63D1D0F10}"/>
          </ac:spMkLst>
        </pc:spChg>
        <pc:spChg chg="add del mod ord">
          <ac:chgData name="JOSE' SGARIGLIA" userId="97e3a23f-d310-441e-8f63-3f99c3df4e80" providerId="ADAL" clId="{98D58D0D-AAF0-400A-B762-7A3AEBE010A2}" dt="2024-11-10T11:08:59.734" v="5926" actId="478"/>
          <ac:spMkLst>
            <pc:docMk/>
            <pc:sldMk cId="864471398" sldId="277"/>
            <ac:spMk id="3" creationId="{D3FF878F-3CB2-28A9-F7CC-DCFE9BF9CD56}"/>
          </ac:spMkLst>
        </pc:spChg>
        <pc:spChg chg="add mod topLvl">
          <ac:chgData name="JOSE' SGARIGLIA" userId="97e3a23f-d310-441e-8f63-3f99c3df4e80" providerId="ADAL" clId="{98D58D0D-AAF0-400A-B762-7A3AEBE010A2}" dt="2024-11-10T11:14:30.602" v="6011" actId="165"/>
          <ac:spMkLst>
            <pc:docMk/>
            <pc:sldMk cId="864471398" sldId="277"/>
            <ac:spMk id="5" creationId="{380B4DA1-C867-8FA2-8010-33BD1198EE52}"/>
          </ac:spMkLst>
        </pc:spChg>
        <pc:spChg chg="add mod topLvl">
          <ac:chgData name="JOSE' SGARIGLIA" userId="97e3a23f-d310-441e-8f63-3f99c3df4e80" providerId="ADAL" clId="{98D58D0D-AAF0-400A-B762-7A3AEBE010A2}" dt="2024-11-10T11:14:30.602" v="6011" actId="165"/>
          <ac:spMkLst>
            <pc:docMk/>
            <pc:sldMk cId="864471398" sldId="277"/>
            <ac:spMk id="6" creationId="{4C1D2198-483E-4CAA-D0CE-24A9656D069E}"/>
          </ac:spMkLst>
        </pc:spChg>
        <pc:spChg chg="add mod topLvl">
          <ac:chgData name="JOSE' SGARIGLIA" userId="97e3a23f-d310-441e-8f63-3f99c3df4e80" providerId="ADAL" clId="{98D58D0D-AAF0-400A-B762-7A3AEBE010A2}" dt="2024-11-10T11:14:30.602" v="6011" actId="165"/>
          <ac:spMkLst>
            <pc:docMk/>
            <pc:sldMk cId="864471398" sldId="277"/>
            <ac:spMk id="8" creationId="{CB9B53A0-20D2-4DCF-48C4-623D0BE8A022}"/>
          </ac:spMkLst>
        </pc:spChg>
        <pc:spChg chg="add mod topLvl">
          <ac:chgData name="JOSE' SGARIGLIA" userId="97e3a23f-d310-441e-8f63-3f99c3df4e80" providerId="ADAL" clId="{98D58D0D-AAF0-400A-B762-7A3AEBE010A2}" dt="2024-11-10T11:14:30.602" v="6011" actId="165"/>
          <ac:spMkLst>
            <pc:docMk/>
            <pc:sldMk cId="864471398" sldId="277"/>
            <ac:spMk id="9" creationId="{81B57001-B94A-6770-1A79-65E9E5ACD0E3}"/>
          </ac:spMkLst>
        </pc:spChg>
        <pc:spChg chg="mod topLvl">
          <ac:chgData name="JOSE' SGARIGLIA" userId="97e3a23f-d310-441e-8f63-3f99c3df4e80" providerId="ADAL" clId="{98D58D0D-AAF0-400A-B762-7A3AEBE010A2}" dt="2024-11-10T11:14:30.602" v="6011" actId="165"/>
          <ac:spMkLst>
            <pc:docMk/>
            <pc:sldMk cId="864471398" sldId="277"/>
            <ac:spMk id="21" creationId="{038EE964-E547-A8DF-C6AD-6A92B37E9474}"/>
          </ac:spMkLst>
        </pc:spChg>
        <pc:grpChg chg="add del mod">
          <ac:chgData name="JOSE' SGARIGLIA" userId="97e3a23f-d310-441e-8f63-3f99c3df4e80" providerId="ADAL" clId="{98D58D0D-AAF0-400A-B762-7A3AEBE010A2}" dt="2024-11-10T11:14:30.602" v="6011" actId="165"/>
          <ac:grpSpMkLst>
            <pc:docMk/>
            <pc:sldMk cId="864471398" sldId="277"/>
            <ac:grpSpMk id="10" creationId="{5AA3B578-5652-D87F-6571-9AE577A90A9D}"/>
          </ac:grpSpMkLst>
        </pc:grpChg>
      </pc:sldChg>
      <pc:sldChg chg="addSp delSp modSp add mod modTransition modAnim">
        <pc:chgData name="JOSE' SGARIGLIA" userId="97e3a23f-d310-441e-8f63-3f99c3df4e80" providerId="ADAL" clId="{98D58D0D-AAF0-400A-B762-7A3AEBE010A2}" dt="2024-11-11T09:09:37.777" v="14273"/>
        <pc:sldMkLst>
          <pc:docMk/>
          <pc:sldMk cId="3506725880" sldId="278"/>
        </pc:sldMkLst>
        <pc:spChg chg="mod">
          <ac:chgData name="JOSE' SGARIGLIA" userId="97e3a23f-d310-441e-8f63-3f99c3df4e80" providerId="ADAL" clId="{98D58D0D-AAF0-400A-B762-7A3AEBE010A2}" dt="2024-11-10T11:20:17.672" v="6060" actId="404"/>
          <ac:spMkLst>
            <pc:docMk/>
            <pc:sldMk cId="3506725880" sldId="278"/>
            <ac:spMk id="2" creationId="{241288DA-2C88-E191-893F-897C9B7FECB2}"/>
          </ac:spMkLst>
        </pc:spChg>
        <pc:spChg chg="mod">
          <ac:chgData name="JOSE' SGARIGLIA" userId="97e3a23f-d310-441e-8f63-3f99c3df4e80" providerId="ADAL" clId="{98D58D0D-AAF0-400A-B762-7A3AEBE010A2}" dt="2024-11-10T11:20:17.672" v="6060" actId="404"/>
          <ac:spMkLst>
            <pc:docMk/>
            <pc:sldMk cId="3506725880" sldId="278"/>
            <ac:spMk id="5" creationId="{169CF1F9-58F7-8CC2-D395-57F9B7D2CCA5}"/>
          </ac:spMkLst>
        </pc:spChg>
        <pc:spChg chg="mod">
          <ac:chgData name="JOSE' SGARIGLIA" userId="97e3a23f-d310-441e-8f63-3f99c3df4e80" providerId="ADAL" clId="{98D58D0D-AAF0-400A-B762-7A3AEBE010A2}" dt="2024-11-10T11:20:17.672" v="6060" actId="404"/>
          <ac:spMkLst>
            <pc:docMk/>
            <pc:sldMk cId="3506725880" sldId="278"/>
            <ac:spMk id="6" creationId="{B3BEBBE8-4203-4FB7-6991-F3421E89666F}"/>
          </ac:spMkLst>
        </pc:spChg>
        <pc:spChg chg="mod">
          <ac:chgData name="JOSE' SGARIGLIA" userId="97e3a23f-d310-441e-8f63-3f99c3df4e80" providerId="ADAL" clId="{98D58D0D-AAF0-400A-B762-7A3AEBE010A2}" dt="2024-11-10T11:20:17.672" v="6060" actId="404"/>
          <ac:spMkLst>
            <pc:docMk/>
            <pc:sldMk cId="3506725880" sldId="278"/>
            <ac:spMk id="8" creationId="{7148F1BE-3ED5-F1BA-EF5D-4BBD89DE443C}"/>
          </ac:spMkLst>
        </pc:spChg>
        <pc:spChg chg="mod">
          <ac:chgData name="JOSE' SGARIGLIA" userId="97e3a23f-d310-441e-8f63-3f99c3df4e80" providerId="ADAL" clId="{98D58D0D-AAF0-400A-B762-7A3AEBE010A2}" dt="2024-11-10T11:20:17.672" v="6060" actId="404"/>
          <ac:spMkLst>
            <pc:docMk/>
            <pc:sldMk cId="3506725880" sldId="278"/>
            <ac:spMk id="9" creationId="{0185EE2F-FF7C-85E4-280A-97129899D026}"/>
          </ac:spMkLst>
        </pc:spChg>
        <pc:spChg chg="add del">
          <ac:chgData name="JOSE' SGARIGLIA" userId="97e3a23f-d310-441e-8f63-3f99c3df4e80" providerId="ADAL" clId="{98D58D0D-AAF0-400A-B762-7A3AEBE010A2}" dt="2024-11-10T11:22:10.071" v="6071" actId="478"/>
          <ac:spMkLst>
            <pc:docMk/>
            <pc:sldMk cId="3506725880" sldId="278"/>
            <ac:spMk id="10" creationId="{77477D09-80F8-32C2-C133-2926FF890D71}"/>
          </ac:spMkLst>
        </pc:spChg>
        <pc:spChg chg="add mod">
          <ac:chgData name="JOSE' SGARIGLIA" userId="97e3a23f-d310-441e-8f63-3f99c3df4e80" providerId="ADAL" clId="{98D58D0D-AAF0-400A-B762-7A3AEBE010A2}" dt="2024-11-10T11:44:23.349" v="7084" actId="164"/>
          <ac:spMkLst>
            <pc:docMk/>
            <pc:sldMk cId="3506725880" sldId="278"/>
            <ac:spMk id="11" creationId="{8A560A65-74EE-A8BE-5639-2C7B75227EC9}"/>
          </ac:spMkLst>
        </pc:spChg>
        <pc:spChg chg="add del">
          <ac:chgData name="JOSE' SGARIGLIA" userId="97e3a23f-d310-441e-8f63-3f99c3df4e80" providerId="ADAL" clId="{98D58D0D-AAF0-400A-B762-7A3AEBE010A2}" dt="2024-11-10T11:22:25.473" v="6075" actId="478"/>
          <ac:spMkLst>
            <pc:docMk/>
            <pc:sldMk cId="3506725880" sldId="278"/>
            <ac:spMk id="12" creationId="{1CBDAA75-4E77-3407-0398-9E7EA57B2B25}"/>
          </ac:spMkLst>
        </pc:spChg>
        <pc:spChg chg="add del mod">
          <ac:chgData name="JOSE' SGARIGLIA" userId="97e3a23f-d310-441e-8f63-3f99c3df4e80" providerId="ADAL" clId="{98D58D0D-AAF0-400A-B762-7A3AEBE010A2}" dt="2024-11-10T11:31:49.228" v="6129" actId="478"/>
          <ac:spMkLst>
            <pc:docMk/>
            <pc:sldMk cId="3506725880" sldId="278"/>
            <ac:spMk id="14" creationId="{29E0ACE5-08E4-A322-54F0-36BC6E6E5861}"/>
          </ac:spMkLst>
        </pc:spChg>
        <pc:spChg chg="add del mod">
          <ac:chgData name="JOSE' SGARIGLIA" userId="97e3a23f-d310-441e-8f63-3f99c3df4e80" providerId="ADAL" clId="{98D58D0D-AAF0-400A-B762-7A3AEBE010A2}" dt="2024-11-10T11:44:13.016" v="7080" actId="478"/>
          <ac:spMkLst>
            <pc:docMk/>
            <pc:sldMk cId="3506725880" sldId="278"/>
            <ac:spMk id="15" creationId="{637BAA5E-34EF-BD3A-A3FE-D775013F1DF0}"/>
          </ac:spMkLst>
        </pc:spChg>
        <pc:spChg chg="add del mod">
          <ac:chgData name="JOSE' SGARIGLIA" userId="97e3a23f-d310-441e-8f63-3f99c3df4e80" providerId="ADAL" clId="{98D58D0D-AAF0-400A-B762-7A3AEBE010A2}" dt="2024-11-10T11:44:13.016" v="7080" actId="478"/>
          <ac:spMkLst>
            <pc:docMk/>
            <pc:sldMk cId="3506725880" sldId="278"/>
            <ac:spMk id="16" creationId="{017C019B-0145-2AFB-FE81-46BE0CC4B0C4}"/>
          </ac:spMkLst>
        </pc:spChg>
        <pc:spChg chg="add mod">
          <ac:chgData name="JOSE' SGARIGLIA" userId="97e3a23f-d310-441e-8f63-3f99c3df4e80" providerId="ADAL" clId="{98D58D0D-AAF0-400A-B762-7A3AEBE010A2}" dt="2024-11-10T11:44:23.349" v="7084" actId="164"/>
          <ac:spMkLst>
            <pc:docMk/>
            <pc:sldMk cId="3506725880" sldId="278"/>
            <ac:spMk id="17" creationId="{2F8F5DDE-8EC7-E3EB-4CAA-1B50EB3E8101}"/>
          </ac:spMkLst>
        </pc:spChg>
        <pc:spChg chg="add del mod">
          <ac:chgData name="JOSE' SGARIGLIA" userId="97e3a23f-d310-441e-8f63-3f99c3df4e80" providerId="ADAL" clId="{98D58D0D-AAF0-400A-B762-7A3AEBE010A2}" dt="2024-11-10T11:44:13.016" v="7080" actId="478"/>
          <ac:spMkLst>
            <pc:docMk/>
            <pc:sldMk cId="3506725880" sldId="278"/>
            <ac:spMk id="19" creationId="{FB1A19B4-67F3-31C1-8132-DFD0285818C6}"/>
          </ac:spMkLst>
        </pc:spChg>
        <pc:spChg chg="add del mod">
          <ac:chgData name="JOSE' SGARIGLIA" userId="97e3a23f-d310-441e-8f63-3f99c3df4e80" providerId="ADAL" clId="{98D58D0D-AAF0-400A-B762-7A3AEBE010A2}" dt="2024-11-10T11:44:13.016" v="7080" actId="478"/>
          <ac:spMkLst>
            <pc:docMk/>
            <pc:sldMk cId="3506725880" sldId="278"/>
            <ac:spMk id="20" creationId="{5527C948-AE10-EF25-2B2B-9D509BFCAE7B}"/>
          </ac:spMkLst>
        </pc:spChg>
        <pc:spChg chg="mod">
          <ac:chgData name="JOSE' SGARIGLIA" userId="97e3a23f-d310-441e-8f63-3f99c3df4e80" providerId="ADAL" clId="{98D58D0D-AAF0-400A-B762-7A3AEBE010A2}" dt="2024-11-10T11:20:17.672" v="6060" actId="404"/>
          <ac:spMkLst>
            <pc:docMk/>
            <pc:sldMk cId="3506725880" sldId="278"/>
            <ac:spMk id="21" creationId="{B260B3D7-EC32-85D3-DEBF-7D14D9E0323B}"/>
          </ac:spMkLst>
        </pc:spChg>
        <pc:spChg chg="add mod">
          <ac:chgData name="JOSE' SGARIGLIA" userId="97e3a23f-d310-441e-8f63-3f99c3df4e80" providerId="ADAL" clId="{98D58D0D-AAF0-400A-B762-7A3AEBE010A2}" dt="2024-11-10T11:44:23.349" v="7084" actId="164"/>
          <ac:spMkLst>
            <pc:docMk/>
            <pc:sldMk cId="3506725880" sldId="278"/>
            <ac:spMk id="22" creationId="{A82CFE15-FE57-0647-5FD5-668E781F91CB}"/>
          </ac:spMkLst>
        </pc:spChg>
        <pc:spChg chg="add mod">
          <ac:chgData name="JOSE' SGARIGLIA" userId="97e3a23f-d310-441e-8f63-3f99c3df4e80" providerId="ADAL" clId="{98D58D0D-AAF0-400A-B762-7A3AEBE010A2}" dt="2024-11-10T11:55:42.673" v="8060" actId="1076"/>
          <ac:spMkLst>
            <pc:docMk/>
            <pc:sldMk cId="3506725880" sldId="278"/>
            <ac:spMk id="23" creationId="{094E86F3-4AF0-0CE1-288D-41F7761427D6}"/>
          </ac:spMkLst>
        </pc:spChg>
        <pc:spChg chg="add mod">
          <ac:chgData name="JOSE' SGARIGLIA" userId="97e3a23f-d310-441e-8f63-3f99c3df4e80" providerId="ADAL" clId="{98D58D0D-AAF0-400A-B762-7A3AEBE010A2}" dt="2024-11-10T11:55:40.374" v="8059" actId="1076"/>
          <ac:spMkLst>
            <pc:docMk/>
            <pc:sldMk cId="3506725880" sldId="278"/>
            <ac:spMk id="25" creationId="{57DDE43B-D6C8-4050-E0E2-EDABEF8968FF}"/>
          </ac:spMkLst>
        </pc:spChg>
        <pc:spChg chg="add mod">
          <ac:chgData name="JOSE' SGARIGLIA" userId="97e3a23f-d310-441e-8f63-3f99c3df4e80" providerId="ADAL" clId="{98D58D0D-AAF0-400A-B762-7A3AEBE010A2}" dt="2024-11-10T11:44:16.397" v="7083" actId="1076"/>
          <ac:spMkLst>
            <pc:docMk/>
            <pc:sldMk cId="3506725880" sldId="278"/>
            <ac:spMk id="26" creationId="{184183C8-D938-EA7C-FA01-0F7E51ED955A}"/>
          </ac:spMkLst>
        </pc:spChg>
        <pc:spChg chg="mod">
          <ac:chgData name="JOSE' SGARIGLIA" userId="97e3a23f-d310-441e-8f63-3f99c3df4e80" providerId="ADAL" clId="{98D58D0D-AAF0-400A-B762-7A3AEBE010A2}" dt="2024-11-10T11:44:28.121" v="7085"/>
          <ac:spMkLst>
            <pc:docMk/>
            <pc:sldMk cId="3506725880" sldId="278"/>
            <ac:spMk id="29" creationId="{A2FAF94F-EEAC-22F5-E6B9-989112860BB7}"/>
          </ac:spMkLst>
        </pc:spChg>
        <pc:spChg chg="mod">
          <ac:chgData name="JOSE' SGARIGLIA" userId="97e3a23f-d310-441e-8f63-3f99c3df4e80" providerId="ADAL" clId="{98D58D0D-AAF0-400A-B762-7A3AEBE010A2}" dt="2024-11-10T11:44:47.740" v="7096" actId="20577"/>
          <ac:spMkLst>
            <pc:docMk/>
            <pc:sldMk cId="3506725880" sldId="278"/>
            <ac:spMk id="30" creationId="{BCB30CEC-BA9B-7B0A-AEBB-3CAA9220FD0C}"/>
          </ac:spMkLst>
        </pc:spChg>
        <pc:spChg chg="mod">
          <ac:chgData name="JOSE' SGARIGLIA" userId="97e3a23f-d310-441e-8f63-3f99c3df4e80" providerId="ADAL" clId="{98D58D0D-AAF0-400A-B762-7A3AEBE010A2}" dt="2024-11-10T11:46:00.268" v="7505" actId="20577"/>
          <ac:spMkLst>
            <pc:docMk/>
            <pc:sldMk cId="3506725880" sldId="278"/>
            <ac:spMk id="31" creationId="{B22D9E2B-8E6E-75D8-8B3D-74FF90032F2A}"/>
          </ac:spMkLst>
        </pc:spChg>
        <pc:spChg chg="mod">
          <ac:chgData name="JOSE' SGARIGLIA" userId="97e3a23f-d310-441e-8f63-3f99c3df4e80" providerId="ADAL" clId="{98D58D0D-AAF0-400A-B762-7A3AEBE010A2}" dt="2024-11-10T11:55:50.398" v="8062" actId="1076"/>
          <ac:spMkLst>
            <pc:docMk/>
            <pc:sldMk cId="3506725880" sldId="278"/>
            <ac:spMk id="32" creationId="{E68138C0-30BE-7DBB-4CE4-29C89B728B77}"/>
          </ac:spMkLst>
        </pc:spChg>
        <pc:spChg chg="mod">
          <ac:chgData name="JOSE' SGARIGLIA" userId="97e3a23f-d310-441e-8f63-3f99c3df4e80" providerId="ADAL" clId="{98D58D0D-AAF0-400A-B762-7A3AEBE010A2}" dt="2024-11-10T11:55:47.488" v="8061" actId="1076"/>
          <ac:spMkLst>
            <pc:docMk/>
            <pc:sldMk cId="3506725880" sldId="278"/>
            <ac:spMk id="33" creationId="{38F3C659-1AD6-5667-782E-C78751F089E0}"/>
          </ac:spMkLst>
        </pc:spChg>
        <pc:spChg chg="mod ord topLvl">
          <ac:chgData name="JOSE' SGARIGLIA" userId="97e3a23f-d310-441e-8f63-3f99c3df4e80" providerId="ADAL" clId="{98D58D0D-AAF0-400A-B762-7A3AEBE010A2}" dt="2024-11-10T12:06:47.212" v="8506" actId="164"/>
          <ac:spMkLst>
            <pc:docMk/>
            <pc:sldMk cId="3506725880" sldId="278"/>
            <ac:spMk id="35" creationId="{98B76CE8-F63A-F342-8F0E-3D32AD5B03F2}"/>
          </ac:spMkLst>
        </pc:spChg>
        <pc:spChg chg="mod topLvl">
          <ac:chgData name="JOSE' SGARIGLIA" userId="97e3a23f-d310-441e-8f63-3f99c3df4e80" providerId="ADAL" clId="{98D58D0D-AAF0-400A-B762-7A3AEBE010A2}" dt="2024-11-10T12:06:47.212" v="8506" actId="164"/>
          <ac:spMkLst>
            <pc:docMk/>
            <pc:sldMk cId="3506725880" sldId="278"/>
            <ac:spMk id="36" creationId="{7011D0DE-09BB-A7F3-D4A2-75C2DA7147E5}"/>
          </ac:spMkLst>
        </pc:spChg>
        <pc:spChg chg="mod topLvl">
          <ac:chgData name="JOSE' SGARIGLIA" userId="97e3a23f-d310-441e-8f63-3f99c3df4e80" providerId="ADAL" clId="{98D58D0D-AAF0-400A-B762-7A3AEBE010A2}" dt="2024-11-10T12:06:47.212" v="8506" actId="164"/>
          <ac:spMkLst>
            <pc:docMk/>
            <pc:sldMk cId="3506725880" sldId="278"/>
            <ac:spMk id="37" creationId="{9974C56B-A951-F2C9-5E15-6BAB277BDC8F}"/>
          </ac:spMkLst>
        </pc:spChg>
        <pc:spChg chg="mod topLvl">
          <ac:chgData name="JOSE' SGARIGLIA" userId="97e3a23f-d310-441e-8f63-3f99c3df4e80" providerId="ADAL" clId="{98D58D0D-AAF0-400A-B762-7A3AEBE010A2}" dt="2024-11-10T12:06:47.212" v="8506" actId="164"/>
          <ac:spMkLst>
            <pc:docMk/>
            <pc:sldMk cId="3506725880" sldId="278"/>
            <ac:spMk id="38" creationId="{4302FF15-189F-FA4F-D1D8-33A4869DDCFE}"/>
          </ac:spMkLst>
        </pc:spChg>
        <pc:spChg chg="mod topLvl">
          <ac:chgData name="JOSE' SGARIGLIA" userId="97e3a23f-d310-441e-8f63-3f99c3df4e80" providerId="ADAL" clId="{98D58D0D-AAF0-400A-B762-7A3AEBE010A2}" dt="2024-11-10T12:06:47.212" v="8506" actId="164"/>
          <ac:spMkLst>
            <pc:docMk/>
            <pc:sldMk cId="3506725880" sldId="278"/>
            <ac:spMk id="39" creationId="{4AB5879D-D4D1-5A1E-2D8A-7DBF01DE5116}"/>
          </ac:spMkLst>
        </pc:spChg>
        <pc:spChg chg="add del mod">
          <ac:chgData name="JOSE' SGARIGLIA" userId="97e3a23f-d310-441e-8f63-3f99c3df4e80" providerId="ADAL" clId="{98D58D0D-AAF0-400A-B762-7A3AEBE010A2}" dt="2024-11-10T11:48:51.466" v="7601"/>
          <ac:spMkLst>
            <pc:docMk/>
            <pc:sldMk cId="3506725880" sldId="278"/>
            <ac:spMk id="40" creationId="{A583CF9E-05FD-1ED7-56EB-85CA0FC780EF}"/>
          </ac:spMkLst>
        </pc:spChg>
        <pc:spChg chg="add mod">
          <ac:chgData name="JOSE' SGARIGLIA" userId="97e3a23f-d310-441e-8f63-3f99c3df4e80" providerId="ADAL" clId="{98D58D0D-AAF0-400A-B762-7A3AEBE010A2}" dt="2024-11-10T12:06:47.212" v="8506" actId="164"/>
          <ac:spMkLst>
            <pc:docMk/>
            <pc:sldMk cId="3506725880" sldId="278"/>
            <ac:spMk id="41" creationId="{BDC4F4DA-81A3-D0F9-202D-A706496371E9}"/>
          </ac:spMkLst>
        </pc:spChg>
        <pc:spChg chg="mod">
          <ac:chgData name="JOSE' SGARIGLIA" userId="97e3a23f-d310-441e-8f63-3f99c3df4e80" providerId="ADAL" clId="{98D58D0D-AAF0-400A-B762-7A3AEBE010A2}" dt="2024-11-10T11:57:09.737" v="8158" actId="692"/>
          <ac:spMkLst>
            <pc:docMk/>
            <pc:sldMk cId="3506725880" sldId="278"/>
            <ac:spMk id="43" creationId="{09AF46CE-0086-F65B-E13C-C72B1BF0104D}"/>
          </ac:spMkLst>
        </pc:spChg>
        <pc:spChg chg="mod">
          <ac:chgData name="JOSE' SGARIGLIA" userId="97e3a23f-d310-441e-8f63-3f99c3df4e80" providerId="ADAL" clId="{98D58D0D-AAF0-400A-B762-7A3AEBE010A2}" dt="2024-11-10T11:57:53.862" v="8159" actId="207"/>
          <ac:spMkLst>
            <pc:docMk/>
            <pc:sldMk cId="3506725880" sldId="278"/>
            <ac:spMk id="44" creationId="{1631EE77-BCEF-6E63-B00C-8BE7E7E480CF}"/>
          </ac:spMkLst>
        </pc:spChg>
        <pc:spChg chg="mod">
          <ac:chgData name="JOSE' SGARIGLIA" userId="97e3a23f-d310-441e-8f63-3f99c3df4e80" providerId="ADAL" clId="{98D58D0D-AAF0-400A-B762-7A3AEBE010A2}" dt="2024-11-10T11:56:08.880" v="8067"/>
          <ac:spMkLst>
            <pc:docMk/>
            <pc:sldMk cId="3506725880" sldId="278"/>
            <ac:spMk id="45" creationId="{AB8E04FF-5818-5679-F608-B3FC8969A207}"/>
          </ac:spMkLst>
        </pc:spChg>
        <pc:spChg chg="del mod">
          <ac:chgData name="JOSE' SGARIGLIA" userId="97e3a23f-d310-441e-8f63-3f99c3df4e80" providerId="ADAL" clId="{98D58D0D-AAF0-400A-B762-7A3AEBE010A2}" dt="2024-11-10T11:58:54.219" v="8160" actId="478"/>
          <ac:spMkLst>
            <pc:docMk/>
            <pc:sldMk cId="3506725880" sldId="278"/>
            <ac:spMk id="46" creationId="{A7ED1312-70CC-C90D-ACDC-3D35A14B2B44}"/>
          </ac:spMkLst>
        </pc:spChg>
        <pc:spChg chg="del mod">
          <ac:chgData name="JOSE' SGARIGLIA" userId="97e3a23f-d310-441e-8f63-3f99c3df4e80" providerId="ADAL" clId="{98D58D0D-AAF0-400A-B762-7A3AEBE010A2}" dt="2024-11-10T11:58:56.404" v="8161" actId="478"/>
          <ac:spMkLst>
            <pc:docMk/>
            <pc:sldMk cId="3506725880" sldId="278"/>
            <ac:spMk id="47" creationId="{69216FCF-BB15-9F4B-45DD-B1D71CF110D1}"/>
          </ac:spMkLst>
        </pc:spChg>
        <pc:spChg chg="add mod">
          <ac:chgData name="JOSE' SGARIGLIA" userId="97e3a23f-d310-441e-8f63-3f99c3df4e80" providerId="ADAL" clId="{98D58D0D-AAF0-400A-B762-7A3AEBE010A2}" dt="2024-11-10T12:00:25.038" v="8228" actId="313"/>
          <ac:spMkLst>
            <pc:docMk/>
            <pc:sldMk cId="3506725880" sldId="278"/>
            <ac:spMk id="48" creationId="{95DB04F8-936B-5251-B8DF-C1AF2699D7B1}"/>
          </ac:spMkLst>
        </pc:spChg>
        <pc:spChg chg="mod">
          <ac:chgData name="JOSE' SGARIGLIA" userId="97e3a23f-d310-441e-8f63-3f99c3df4e80" providerId="ADAL" clId="{98D58D0D-AAF0-400A-B762-7A3AEBE010A2}" dt="2024-11-10T12:00:52.847" v="8251" actId="20577"/>
          <ac:spMkLst>
            <pc:docMk/>
            <pc:sldMk cId="3506725880" sldId="278"/>
            <ac:spMk id="52" creationId="{77383D1B-029C-E458-706E-362838EEA98A}"/>
          </ac:spMkLst>
        </pc:spChg>
        <pc:spChg chg="mod">
          <ac:chgData name="JOSE' SGARIGLIA" userId="97e3a23f-d310-441e-8f63-3f99c3df4e80" providerId="ADAL" clId="{98D58D0D-AAF0-400A-B762-7A3AEBE010A2}" dt="2024-11-10T12:01:47.222" v="8327" actId="1076"/>
          <ac:spMkLst>
            <pc:docMk/>
            <pc:sldMk cId="3506725880" sldId="278"/>
            <ac:spMk id="53" creationId="{9DF61E30-60A7-E68A-B7F8-5A05D768C875}"/>
          </ac:spMkLst>
        </pc:spChg>
        <pc:spChg chg="mod">
          <ac:chgData name="JOSE' SGARIGLIA" userId="97e3a23f-d310-441e-8f63-3f99c3df4e80" providerId="ADAL" clId="{98D58D0D-AAF0-400A-B762-7A3AEBE010A2}" dt="2024-11-10T12:00:40.975" v="8238" actId="20577"/>
          <ac:spMkLst>
            <pc:docMk/>
            <pc:sldMk cId="3506725880" sldId="278"/>
            <ac:spMk id="54" creationId="{4C277F3F-C347-214B-2AF5-F2C3D847506A}"/>
          </ac:spMkLst>
        </pc:spChg>
        <pc:spChg chg="mod">
          <ac:chgData name="JOSE' SGARIGLIA" userId="97e3a23f-d310-441e-8f63-3f99c3df4e80" providerId="ADAL" clId="{98D58D0D-AAF0-400A-B762-7A3AEBE010A2}" dt="2024-11-10T12:01:44.809" v="8325" actId="20577"/>
          <ac:spMkLst>
            <pc:docMk/>
            <pc:sldMk cId="3506725880" sldId="278"/>
            <ac:spMk id="55" creationId="{7D6BFA4B-ECC3-4523-8A4C-6F898FD07947}"/>
          </ac:spMkLst>
        </pc:spChg>
        <pc:spChg chg="mod">
          <ac:chgData name="JOSE' SGARIGLIA" userId="97e3a23f-d310-441e-8f63-3f99c3df4e80" providerId="ADAL" clId="{98D58D0D-AAF0-400A-B762-7A3AEBE010A2}" dt="2024-11-10T12:03:21.031" v="8469" actId="20577"/>
          <ac:spMkLst>
            <pc:docMk/>
            <pc:sldMk cId="3506725880" sldId="278"/>
            <ac:spMk id="58" creationId="{1F329FC8-4F65-BF55-F4B1-C2B4F1B84E8D}"/>
          </ac:spMkLst>
        </pc:spChg>
        <pc:spChg chg="mod">
          <ac:chgData name="JOSE' SGARIGLIA" userId="97e3a23f-d310-441e-8f63-3f99c3df4e80" providerId="ADAL" clId="{98D58D0D-AAF0-400A-B762-7A3AEBE010A2}" dt="2024-11-10T12:07:26.841" v="8518" actId="1076"/>
          <ac:spMkLst>
            <pc:docMk/>
            <pc:sldMk cId="3506725880" sldId="278"/>
            <ac:spMk id="59" creationId="{F94F2FDB-7DA8-2853-C9F2-EA8D51E06A96}"/>
          </ac:spMkLst>
        </pc:spChg>
        <pc:spChg chg="mod">
          <ac:chgData name="JOSE' SGARIGLIA" userId="97e3a23f-d310-441e-8f63-3f99c3df4e80" providerId="ADAL" clId="{98D58D0D-AAF0-400A-B762-7A3AEBE010A2}" dt="2024-11-10T12:01:55.325" v="8341" actId="20577"/>
          <ac:spMkLst>
            <pc:docMk/>
            <pc:sldMk cId="3506725880" sldId="278"/>
            <ac:spMk id="60" creationId="{33FBC458-3CA9-E3F1-0441-58500CAA389E}"/>
          </ac:spMkLst>
        </pc:spChg>
        <pc:spChg chg="mod">
          <ac:chgData name="JOSE' SGARIGLIA" userId="97e3a23f-d310-441e-8f63-3f99c3df4e80" providerId="ADAL" clId="{98D58D0D-AAF0-400A-B762-7A3AEBE010A2}" dt="2024-11-10T12:02:20.761" v="8445" actId="20577"/>
          <ac:spMkLst>
            <pc:docMk/>
            <pc:sldMk cId="3506725880" sldId="278"/>
            <ac:spMk id="61" creationId="{8F663499-AB10-5C31-4AD1-043776924221}"/>
          </ac:spMkLst>
        </pc:spChg>
        <pc:spChg chg="add mod">
          <ac:chgData name="JOSE' SGARIGLIA" userId="97e3a23f-d310-441e-8f63-3f99c3df4e80" providerId="ADAL" clId="{98D58D0D-AAF0-400A-B762-7A3AEBE010A2}" dt="2024-11-10T12:09:52.922" v="8528" actId="164"/>
          <ac:spMkLst>
            <pc:docMk/>
            <pc:sldMk cId="3506725880" sldId="278"/>
            <ac:spMk id="62" creationId="{6B36A3B4-2613-D657-43B1-77674FC3D002}"/>
          </ac:spMkLst>
        </pc:spChg>
        <pc:grpChg chg="add del mod">
          <ac:chgData name="JOSE' SGARIGLIA" userId="97e3a23f-d310-441e-8f63-3f99c3df4e80" providerId="ADAL" clId="{98D58D0D-AAF0-400A-B762-7A3AEBE010A2}" dt="2024-11-10T11:20:26.821" v="6062" actId="478"/>
          <ac:grpSpMkLst>
            <pc:docMk/>
            <pc:sldMk cId="3506725880" sldId="278"/>
            <ac:grpSpMk id="3" creationId="{A8AC1A9F-F48D-0DB2-229F-24B9572DE8D0}"/>
          </ac:grpSpMkLst>
        </pc:grpChg>
        <pc:grpChg chg="add mod ord">
          <ac:chgData name="JOSE' SGARIGLIA" userId="97e3a23f-d310-441e-8f63-3f99c3df4e80" providerId="ADAL" clId="{98D58D0D-AAF0-400A-B762-7A3AEBE010A2}" dt="2024-11-10T12:05:29.242" v="8492" actId="167"/>
          <ac:grpSpMkLst>
            <pc:docMk/>
            <pc:sldMk cId="3506725880" sldId="278"/>
            <ac:grpSpMk id="27" creationId="{15F183BF-E644-DF78-2345-BC1FBD17541B}"/>
          </ac:grpSpMkLst>
        </pc:grpChg>
        <pc:grpChg chg="add mod ord">
          <ac:chgData name="JOSE' SGARIGLIA" userId="97e3a23f-d310-441e-8f63-3f99c3df4e80" providerId="ADAL" clId="{98D58D0D-AAF0-400A-B762-7A3AEBE010A2}" dt="2024-11-10T12:05:30.839" v="8493" actId="167"/>
          <ac:grpSpMkLst>
            <pc:docMk/>
            <pc:sldMk cId="3506725880" sldId="278"/>
            <ac:grpSpMk id="28" creationId="{CEDB18DD-BD04-2076-AAD6-022AF284545C}"/>
          </ac:grpSpMkLst>
        </pc:grpChg>
        <pc:grpChg chg="add del mod">
          <ac:chgData name="JOSE' SGARIGLIA" userId="97e3a23f-d310-441e-8f63-3f99c3df4e80" providerId="ADAL" clId="{98D58D0D-AAF0-400A-B762-7A3AEBE010A2}" dt="2024-11-10T11:50:41.218" v="7919" actId="165"/>
          <ac:grpSpMkLst>
            <pc:docMk/>
            <pc:sldMk cId="3506725880" sldId="278"/>
            <ac:grpSpMk id="34" creationId="{7716F1E4-B61D-D51F-1E07-36D4EF09A39A}"/>
          </ac:grpSpMkLst>
        </pc:grpChg>
        <pc:grpChg chg="add mod">
          <ac:chgData name="JOSE' SGARIGLIA" userId="97e3a23f-d310-441e-8f63-3f99c3df4e80" providerId="ADAL" clId="{98D58D0D-AAF0-400A-B762-7A3AEBE010A2}" dt="2024-11-10T11:59:13.082" v="8164" actId="164"/>
          <ac:grpSpMkLst>
            <pc:docMk/>
            <pc:sldMk cId="3506725880" sldId="278"/>
            <ac:grpSpMk id="42" creationId="{4229DA3F-E064-C718-3475-2A600786FC4F}"/>
          </ac:grpSpMkLst>
        </pc:grpChg>
        <pc:grpChg chg="add mod ord">
          <ac:chgData name="JOSE' SGARIGLIA" userId="97e3a23f-d310-441e-8f63-3f99c3df4e80" providerId="ADAL" clId="{98D58D0D-AAF0-400A-B762-7A3AEBE010A2}" dt="2024-11-10T12:03:54.318" v="8474" actId="167"/>
          <ac:grpSpMkLst>
            <pc:docMk/>
            <pc:sldMk cId="3506725880" sldId="278"/>
            <ac:grpSpMk id="49" creationId="{C4047122-8DEF-525B-B24B-33B0F7F00246}"/>
          </ac:grpSpMkLst>
        </pc:grpChg>
        <pc:grpChg chg="add mod ord">
          <ac:chgData name="JOSE' SGARIGLIA" userId="97e3a23f-d310-441e-8f63-3f99c3df4e80" providerId="ADAL" clId="{98D58D0D-AAF0-400A-B762-7A3AEBE010A2}" dt="2024-11-10T12:08:08.641" v="8524" actId="1076"/>
          <ac:grpSpMkLst>
            <pc:docMk/>
            <pc:sldMk cId="3506725880" sldId="278"/>
            <ac:grpSpMk id="50" creationId="{CB0D6026-16E4-D6FA-692B-0209B35A8D04}"/>
          </ac:grpSpMkLst>
        </pc:grpChg>
        <pc:grpChg chg="mod">
          <ac:chgData name="JOSE' SGARIGLIA" userId="97e3a23f-d310-441e-8f63-3f99c3df4e80" providerId="ADAL" clId="{98D58D0D-AAF0-400A-B762-7A3AEBE010A2}" dt="2024-11-10T12:00:31.188" v="8230"/>
          <ac:grpSpMkLst>
            <pc:docMk/>
            <pc:sldMk cId="3506725880" sldId="278"/>
            <ac:grpSpMk id="51" creationId="{6649712B-55B6-9296-B7AE-5B86019E82C0}"/>
          </ac:grpSpMkLst>
        </pc:grpChg>
        <pc:grpChg chg="add mod ord">
          <ac:chgData name="JOSE' SGARIGLIA" userId="97e3a23f-d310-441e-8f63-3f99c3df4e80" providerId="ADAL" clId="{98D58D0D-AAF0-400A-B762-7A3AEBE010A2}" dt="2024-11-10T12:09:52.922" v="8528" actId="164"/>
          <ac:grpSpMkLst>
            <pc:docMk/>
            <pc:sldMk cId="3506725880" sldId="278"/>
            <ac:grpSpMk id="56" creationId="{10516B23-42B9-21FB-CB27-92FF9C4C66F9}"/>
          </ac:grpSpMkLst>
        </pc:grpChg>
        <pc:grpChg chg="mod">
          <ac:chgData name="JOSE' SGARIGLIA" userId="97e3a23f-d310-441e-8f63-3f99c3df4e80" providerId="ADAL" clId="{98D58D0D-AAF0-400A-B762-7A3AEBE010A2}" dt="2024-11-10T12:00:55.831" v="8252"/>
          <ac:grpSpMkLst>
            <pc:docMk/>
            <pc:sldMk cId="3506725880" sldId="278"/>
            <ac:grpSpMk id="57" creationId="{177B396A-CACC-2D10-4F7C-A0CE9C65C706}"/>
          </ac:grpSpMkLst>
        </pc:grpChg>
        <pc:grpChg chg="add mod ord">
          <ac:chgData name="JOSE' SGARIGLIA" userId="97e3a23f-d310-441e-8f63-3f99c3df4e80" providerId="ADAL" clId="{98D58D0D-AAF0-400A-B762-7A3AEBE010A2}" dt="2024-11-10T12:07:58.463" v="8523" actId="1076"/>
          <ac:grpSpMkLst>
            <pc:docMk/>
            <pc:sldMk cId="3506725880" sldId="278"/>
            <ac:grpSpMk id="63" creationId="{BE0E26AE-CA5D-ADF5-36F1-B3A06297E665}"/>
          </ac:grpSpMkLst>
        </pc:grpChg>
        <pc:grpChg chg="add mod">
          <ac:chgData name="JOSE' SGARIGLIA" userId="97e3a23f-d310-441e-8f63-3f99c3df4e80" providerId="ADAL" clId="{98D58D0D-AAF0-400A-B762-7A3AEBE010A2}" dt="2024-11-10T12:10:16.864" v="8531" actId="1076"/>
          <ac:grpSpMkLst>
            <pc:docMk/>
            <pc:sldMk cId="3506725880" sldId="278"/>
            <ac:grpSpMk id="64" creationId="{93ECE82D-4232-8346-B2A9-580F76EB53EC}"/>
          </ac:grpSpMkLst>
        </pc:grpChg>
      </pc:sldChg>
      <pc:sldChg chg="add del">
        <pc:chgData name="JOSE' SGARIGLIA" userId="97e3a23f-d310-441e-8f63-3f99c3df4e80" providerId="ADAL" clId="{98D58D0D-AAF0-400A-B762-7A3AEBE010A2}" dt="2024-11-10T11:56:05.104" v="8066" actId="2696"/>
        <pc:sldMkLst>
          <pc:docMk/>
          <pc:sldMk cId="1084401593" sldId="279"/>
        </pc:sldMkLst>
      </pc:sldChg>
      <pc:sldChg chg="addSp delSp modSp add mod modTransition delAnim modAnim">
        <pc:chgData name="JOSE' SGARIGLIA" userId="97e3a23f-d310-441e-8f63-3f99c3df4e80" providerId="ADAL" clId="{98D58D0D-AAF0-400A-B762-7A3AEBE010A2}" dt="2024-11-11T14:09:06.365" v="17971"/>
        <pc:sldMkLst>
          <pc:docMk/>
          <pc:sldMk cId="1335695480" sldId="279"/>
        </pc:sldMkLst>
        <pc:spChg chg="add mod">
          <ac:chgData name="JOSE' SGARIGLIA" userId="97e3a23f-d310-441e-8f63-3f99c3df4e80" providerId="ADAL" clId="{98D58D0D-AAF0-400A-B762-7A3AEBE010A2}" dt="2024-11-10T12:16:26.402" v="8562" actId="1076"/>
          <ac:spMkLst>
            <pc:docMk/>
            <pc:sldMk cId="1335695480" sldId="279"/>
            <ac:spMk id="2" creationId="{5F77DE00-6B3E-03AF-00BC-9E89A2EC726C}"/>
          </ac:spMkLst>
        </pc:spChg>
        <pc:grpChg chg="del">
          <ac:chgData name="JOSE' SGARIGLIA" userId="97e3a23f-d310-441e-8f63-3f99c3df4e80" providerId="ADAL" clId="{98D58D0D-AAF0-400A-B762-7A3AEBE010A2}" dt="2024-11-10T12:11:09.102" v="8539" actId="478"/>
          <ac:grpSpMkLst>
            <pc:docMk/>
            <pc:sldMk cId="1335695480" sldId="279"/>
            <ac:grpSpMk id="27" creationId="{FFDF662B-1E84-18A5-3EF1-CB924D847638}"/>
          </ac:grpSpMkLst>
        </pc:grpChg>
        <pc:grpChg chg="del">
          <ac:chgData name="JOSE' SGARIGLIA" userId="97e3a23f-d310-441e-8f63-3f99c3df4e80" providerId="ADAL" clId="{98D58D0D-AAF0-400A-B762-7A3AEBE010A2}" dt="2024-11-10T12:11:09.102" v="8539" actId="478"/>
          <ac:grpSpMkLst>
            <pc:docMk/>
            <pc:sldMk cId="1335695480" sldId="279"/>
            <ac:grpSpMk id="28" creationId="{B5BC2FD8-ABC8-2FB7-79D1-B5BDE9A5384F}"/>
          </ac:grpSpMkLst>
        </pc:grpChg>
        <pc:grpChg chg="del">
          <ac:chgData name="JOSE' SGARIGLIA" userId="97e3a23f-d310-441e-8f63-3f99c3df4e80" providerId="ADAL" clId="{98D58D0D-AAF0-400A-B762-7A3AEBE010A2}" dt="2024-11-10T12:11:09.102" v="8539" actId="478"/>
          <ac:grpSpMkLst>
            <pc:docMk/>
            <pc:sldMk cId="1335695480" sldId="279"/>
            <ac:grpSpMk id="49" creationId="{6D522BD8-523C-0A3E-04C8-ECC8D201486D}"/>
          </ac:grpSpMkLst>
        </pc:grpChg>
        <pc:grpChg chg="del">
          <ac:chgData name="JOSE' SGARIGLIA" userId="97e3a23f-d310-441e-8f63-3f99c3df4e80" providerId="ADAL" clId="{98D58D0D-AAF0-400A-B762-7A3AEBE010A2}" dt="2024-11-10T12:11:09.102" v="8539" actId="478"/>
          <ac:grpSpMkLst>
            <pc:docMk/>
            <pc:sldMk cId="1335695480" sldId="279"/>
            <ac:grpSpMk id="50" creationId="{5559F3D8-A63C-7E48-2A14-DABFB921BC46}"/>
          </ac:grpSpMkLst>
        </pc:grpChg>
        <pc:grpChg chg="del">
          <ac:chgData name="JOSE' SGARIGLIA" userId="97e3a23f-d310-441e-8f63-3f99c3df4e80" providerId="ADAL" clId="{98D58D0D-AAF0-400A-B762-7A3AEBE010A2}" dt="2024-11-10T12:11:09.102" v="8539" actId="478"/>
          <ac:grpSpMkLst>
            <pc:docMk/>
            <pc:sldMk cId="1335695480" sldId="279"/>
            <ac:grpSpMk id="63" creationId="{2267834C-89A5-CBE4-B993-CCD228A18CA3}"/>
          </ac:grpSpMkLst>
        </pc:grpChg>
        <pc:grpChg chg="del">
          <ac:chgData name="JOSE' SGARIGLIA" userId="97e3a23f-d310-441e-8f63-3f99c3df4e80" providerId="ADAL" clId="{98D58D0D-AAF0-400A-B762-7A3AEBE010A2}" dt="2024-11-10T12:11:09.102" v="8539" actId="478"/>
          <ac:grpSpMkLst>
            <pc:docMk/>
            <pc:sldMk cId="1335695480" sldId="279"/>
            <ac:grpSpMk id="64" creationId="{80CB5779-F1D9-B8D5-49C6-6787D7EB9A2B}"/>
          </ac:grpSpMkLst>
        </pc:grpChg>
        <pc:picChg chg="mod">
          <ac:chgData name="JOSE' SGARIGLIA" userId="97e3a23f-d310-441e-8f63-3f99c3df4e80" providerId="ADAL" clId="{98D58D0D-AAF0-400A-B762-7A3AEBE010A2}" dt="2024-11-10T14:16:52.216" v="8816" actId="1076"/>
          <ac:picMkLst>
            <pc:docMk/>
            <pc:sldMk cId="1335695480" sldId="279"/>
            <ac:picMk id="13" creationId="{EFF2ACAA-07CE-48E3-0ACD-3F214EB33EC5}"/>
          </ac:picMkLst>
        </pc:picChg>
        <pc:picChg chg="mod">
          <ac:chgData name="JOSE' SGARIGLIA" userId="97e3a23f-d310-441e-8f63-3f99c3df4e80" providerId="ADAL" clId="{98D58D0D-AAF0-400A-B762-7A3AEBE010A2}" dt="2024-11-10T14:16:50.816" v="8815" actId="1076"/>
          <ac:picMkLst>
            <pc:docMk/>
            <pc:sldMk cId="1335695480" sldId="279"/>
            <ac:picMk id="18" creationId="{CB95AC4A-1B7C-CEED-EFAF-45808D1DD3B7}"/>
          </ac:picMkLst>
        </pc:picChg>
        <pc:cxnChg chg="mod">
          <ac:chgData name="JOSE' SGARIGLIA" userId="97e3a23f-d310-441e-8f63-3f99c3df4e80" providerId="ADAL" clId="{98D58D0D-AAF0-400A-B762-7A3AEBE010A2}" dt="2024-11-10T14:16:50.816" v="8815" actId="1076"/>
          <ac:cxnSpMkLst>
            <pc:docMk/>
            <pc:sldMk cId="1335695480" sldId="279"/>
            <ac:cxnSpMk id="7" creationId="{A1EED730-9520-3D69-D1BC-B2047EC04D8B}"/>
          </ac:cxnSpMkLst>
        </pc:cxnChg>
      </pc:sldChg>
      <pc:sldChg chg="addSp delSp modSp add mod modTransition delAnim modAnim">
        <pc:chgData name="JOSE' SGARIGLIA" userId="97e3a23f-d310-441e-8f63-3f99c3df4e80" providerId="ADAL" clId="{98D58D0D-AAF0-400A-B762-7A3AEBE010A2}" dt="2024-11-11T14:21:39.183" v="18059"/>
        <pc:sldMkLst>
          <pc:docMk/>
          <pc:sldMk cId="8654892" sldId="280"/>
        </pc:sldMkLst>
        <pc:spChg chg="del">
          <ac:chgData name="JOSE' SGARIGLIA" userId="97e3a23f-d310-441e-8f63-3f99c3df4e80" providerId="ADAL" clId="{98D58D0D-AAF0-400A-B762-7A3AEBE010A2}" dt="2024-11-10T14:00:35.763" v="8564" actId="478"/>
          <ac:spMkLst>
            <pc:docMk/>
            <pc:sldMk cId="8654892" sldId="280"/>
            <ac:spMk id="2" creationId="{9BFC898D-6801-C86C-6AF5-69D6842C304C}"/>
          </ac:spMkLst>
        </pc:spChg>
        <pc:spChg chg="add del mod">
          <ac:chgData name="JOSE' SGARIGLIA" userId="97e3a23f-d310-441e-8f63-3f99c3df4e80" providerId="ADAL" clId="{98D58D0D-AAF0-400A-B762-7A3AEBE010A2}" dt="2024-11-10T14:03:56.446" v="8585" actId="478"/>
          <ac:spMkLst>
            <pc:docMk/>
            <pc:sldMk cId="8654892" sldId="280"/>
            <ac:spMk id="5" creationId="{9CE1296F-5743-D4F8-D12F-980A94EA18B3}"/>
          </ac:spMkLst>
        </pc:spChg>
        <pc:spChg chg="add del mod">
          <ac:chgData name="JOSE' SGARIGLIA" userId="97e3a23f-d310-441e-8f63-3f99c3df4e80" providerId="ADAL" clId="{98D58D0D-AAF0-400A-B762-7A3AEBE010A2}" dt="2024-11-10T14:54:36.002" v="9489" actId="478"/>
          <ac:spMkLst>
            <pc:docMk/>
            <pc:sldMk cId="8654892" sldId="280"/>
            <ac:spMk id="9" creationId="{2912C182-3522-15AF-CF01-6B6E7545ABEE}"/>
          </ac:spMkLst>
        </pc:spChg>
        <pc:spChg chg="add del mod">
          <ac:chgData name="JOSE' SGARIGLIA" userId="97e3a23f-d310-441e-8f63-3f99c3df4e80" providerId="ADAL" clId="{98D58D0D-AAF0-400A-B762-7A3AEBE010A2}" dt="2024-11-10T14:54:38.178" v="9490" actId="478"/>
          <ac:spMkLst>
            <pc:docMk/>
            <pc:sldMk cId="8654892" sldId="280"/>
            <ac:spMk id="10" creationId="{CFADBEE8-A5E6-4059-60F3-97F4A0A9D5FB}"/>
          </ac:spMkLst>
        </pc:spChg>
        <pc:spChg chg="add mod">
          <ac:chgData name="JOSE' SGARIGLIA" userId="97e3a23f-d310-441e-8f63-3f99c3df4e80" providerId="ADAL" clId="{98D58D0D-AAF0-400A-B762-7A3AEBE010A2}" dt="2024-11-10T15:18:16.366" v="9846" actId="164"/>
          <ac:spMkLst>
            <pc:docMk/>
            <pc:sldMk cId="8654892" sldId="280"/>
            <ac:spMk id="11" creationId="{48F92670-FF36-CC3F-BFAE-3580AD7F36CA}"/>
          </ac:spMkLst>
        </pc:spChg>
        <pc:grpChg chg="add mod">
          <ac:chgData name="JOSE' SGARIGLIA" userId="97e3a23f-d310-441e-8f63-3f99c3df4e80" providerId="ADAL" clId="{98D58D0D-AAF0-400A-B762-7A3AEBE010A2}" dt="2024-11-10T15:18:33.366" v="9852" actId="1076"/>
          <ac:grpSpMkLst>
            <pc:docMk/>
            <pc:sldMk cId="8654892" sldId="280"/>
            <ac:grpSpMk id="14" creationId="{9935F092-E7E9-3C50-ACCA-A73278762FE5}"/>
          </ac:grpSpMkLst>
        </pc:grpChg>
        <pc:picChg chg="add del mod">
          <ac:chgData name="JOSE' SGARIGLIA" userId="97e3a23f-d310-441e-8f63-3f99c3df4e80" providerId="ADAL" clId="{98D58D0D-AAF0-400A-B762-7A3AEBE010A2}" dt="2024-11-10T14:03:31.056" v="8579" actId="478"/>
          <ac:picMkLst>
            <pc:docMk/>
            <pc:sldMk cId="8654892" sldId="280"/>
            <ac:picMk id="3" creationId="{779C374C-E0FD-4C45-36D0-F507E2DE1946}"/>
          </ac:picMkLst>
        </pc:picChg>
        <pc:picChg chg="add del mod">
          <ac:chgData name="JOSE' SGARIGLIA" userId="97e3a23f-d310-441e-8f63-3f99c3df4e80" providerId="ADAL" clId="{98D58D0D-AAF0-400A-B762-7A3AEBE010A2}" dt="2024-11-10T14:07:30.256" v="8805" actId="478"/>
          <ac:picMkLst>
            <pc:docMk/>
            <pc:sldMk cId="8654892" sldId="280"/>
            <ac:picMk id="6" creationId="{2DCB9E3E-2A01-97ED-8EE0-59027774867E}"/>
          </ac:picMkLst>
        </pc:picChg>
        <pc:picChg chg="add mod">
          <ac:chgData name="JOSE' SGARIGLIA" userId="97e3a23f-d310-441e-8f63-3f99c3df4e80" providerId="ADAL" clId="{98D58D0D-AAF0-400A-B762-7A3AEBE010A2}" dt="2024-11-10T14:55:02.980" v="9498" actId="1076"/>
          <ac:picMkLst>
            <pc:docMk/>
            <pc:sldMk cId="8654892" sldId="280"/>
            <ac:picMk id="8" creationId="{DAB4DF9A-5A45-4C33-E68C-E3797B4FE357}"/>
          </ac:picMkLst>
        </pc:picChg>
        <pc:picChg chg="add mod">
          <ac:chgData name="JOSE' SGARIGLIA" userId="97e3a23f-d310-441e-8f63-3f99c3df4e80" providerId="ADAL" clId="{98D58D0D-AAF0-400A-B762-7A3AEBE010A2}" dt="2024-11-10T15:18:16.366" v="9846" actId="164"/>
          <ac:picMkLst>
            <pc:docMk/>
            <pc:sldMk cId="8654892" sldId="280"/>
            <ac:picMk id="12" creationId="{6A4A4A87-291F-751A-ED0F-AABCF0112038}"/>
          </ac:picMkLst>
        </pc:picChg>
        <pc:picChg chg="del">
          <ac:chgData name="JOSE' SGARIGLIA" userId="97e3a23f-d310-441e-8f63-3f99c3df4e80" providerId="ADAL" clId="{98D58D0D-AAF0-400A-B762-7A3AEBE010A2}" dt="2024-11-10T14:17:44.989" v="8824" actId="478"/>
          <ac:picMkLst>
            <pc:docMk/>
            <pc:sldMk cId="8654892" sldId="280"/>
            <ac:picMk id="13" creationId="{EA76F991-E87F-97A5-7761-FF9118B001CC}"/>
          </ac:picMkLst>
        </pc:picChg>
        <pc:picChg chg="del">
          <ac:chgData name="JOSE' SGARIGLIA" userId="97e3a23f-d310-441e-8f63-3f99c3df4e80" providerId="ADAL" clId="{98D58D0D-AAF0-400A-B762-7A3AEBE010A2}" dt="2024-11-10T14:17:45.780" v="8825" actId="478"/>
          <ac:picMkLst>
            <pc:docMk/>
            <pc:sldMk cId="8654892" sldId="280"/>
            <ac:picMk id="18" creationId="{78452980-59C7-FCD1-656B-49513BE25B2E}"/>
          </ac:picMkLst>
        </pc:picChg>
        <pc:cxnChg chg="del">
          <ac:chgData name="JOSE' SGARIGLIA" userId="97e3a23f-d310-441e-8f63-3f99c3df4e80" providerId="ADAL" clId="{98D58D0D-AAF0-400A-B762-7A3AEBE010A2}" dt="2024-11-10T14:17:46.452" v="8826" actId="478"/>
          <ac:cxnSpMkLst>
            <pc:docMk/>
            <pc:sldMk cId="8654892" sldId="280"/>
            <ac:cxnSpMk id="7" creationId="{06C29AB8-F752-1655-7D25-C7643CFCECD4}"/>
          </ac:cxnSpMkLst>
        </pc:cxnChg>
      </pc:sldChg>
      <pc:sldChg chg="addSp delSp modSp add mod modTransition delAnim modAnim">
        <pc:chgData name="JOSE' SGARIGLIA" userId="97e3a23f-d310-441e-8f63-3f99c3df4e80" providerId="ADAL" clId="{98D58D0D-AAF0-400A-B762-7A3AEBE010A2}" dt="2024-11-11T09:09:27.850" v="14270"/>
        <pc:sldMkLst>
          <pc:docMk/>
          <pc:sldMk cId="2245073800" sldId="281"/>
        </pc:sldMkLst>
        <pc:spChg chg="add del mod">
          <ac:chgData name="JOSE' SGARIGLIA" userId="97e3a23f-d310-441e-8f63-3f99c3df4e80" providerId="ADAL" clId="{98D58D0D-AAF0-400A-B762-7A3AEBE010A2}" dt="2024-11-10T15:19:43.748" v="9915" actId="478"/>
          <ac:spMkLst>
            <pc:docMk/>
            <pc:sldMk cId="2245073800" sldId="281"/>
            <ac:spMk id="12" creationId="{4E91C6AF-B3F9-5FDA-8A92-692F59AB8690}"/>
          </ac:spMkLst>
        </pc:spChg>
        <pc:spChg chg="add del mod">
          <ac:chgData name="JOSE' SGARIGLIA" userId="97e3a23f-d310-441e-8f63-3f99c3df4e80" providerId="ADAL" clId="{98D58D0D-AAF0-400A-B762-7A3AEBE010A2}" dt="2024-11-10T14:55:37.415" v="9499" actId="478"/>
          <ac:spMkLst>
            <pc:docMk/>
            <pc:sldMk cId="2245073800" sldId="281"/>
            <ac:spMk id="13" creationId="{35FD4D92-F7BE-5714-D74B-59B4300BDEFE}"/>
          </ac:spMkLst>
        </pc:spChg>
        <pc:spChg chg="add mod">
          <ac:chgData name="JOSE' SGARIGLIA" userId="97e3a23f-d310-441e-8f63-3f99c3df4e80" providerId="ADAL" clId="{98D58D0D-AAF0-400A-B762-7A3AEBE010A2}" dt="2024-11-10T15:28:23.106" v="9980" actId="14100"/>
          <ac:spMkLst>
            <pc:docMk/>
            <pc:sldMk cId="2245073800" sldId="281"/>
            <ac:spMk id="14" creationId="{D473660D-3D60-99B4-2684-2C6672C67156}"/>
          </ac:spMkLst>
        </pc:spChg>
        <pc:spChg chg="add mod">
          <ac:chgData name="JOSE' SGARIGLIA" userId="97e3a23f-d310-441e-8f63-3f99c3df4e80" providerId="ADAL" clId="{98D58D0D-AAF0-400A-B762-7A3AEBE010A2}" dt="2024-11-10T15:28:23.106" v="9980" actId="14100"/>
          <ac:spMkLst>
            <pc:docMk/>
            <pc:sldMk cId="2245073800" sldId="281"/>
            <ac:spMk id="15" creationId="{F33A24F1-2591-A06C-8113-D51713FF375A}"/>
          </ac:spMkLst>
        </pc:spChg>
        <pc:spChg chg="add mod">
          <ac:chgData name="JOSE' SGARIGLIA" userId="97e3a23f-d310-441e-8f63-3f99c3df4e80" providerId="ADAL" clId="{98D58D0D-AAF0-400A-B762-7A3AEBE010A2}" dt="2024-11-10T15:28:23.106" v="9980" actId="14100"/>
          <ac:spMkLst>
            <pc:docMk/>
            <pc:sldMk cId="2245073800" sldId="281"/>
            <ac:spMk id="16" creationId="{53CB9C0F-0C83-086E-542F-76A5E7EFEAFC}"/>
          </ac:spMkLst>
        </pc:spChg>
        <pc:spChg chg="add mod">
          <ac:chgData name="JOSE' SGARIGLIA" userId="97e3a23f-d310-441e-8f63-3f99c3df4e80" providerId="ADAL" clId="{98D58D0D-AAF0-400A-B762-7A3AEBE010A2}" dt="2024-11-10T15:28:23.106" v="9980" actId="14100"/>
          <ac:spMkLst>
            <pc:docMk/>
            <pc:sldMk cId="2245073800" sldId="281"/>
            <ac:spMk id="17" creationId="{64D93DC7-33B7-DB83-E067-5337CA60F91D}"/>
          </ac:spMkLst>
        </pc:spChg>
        <pc:spChg chg="add mod">
          <ac:chgData name="JOSE' SGARIGLIA" userId="97e3a23f-d310-441e-8f63-3f99c3df4e80" providerId="ADAL" clId="{98D58D0D-AAF0-400A-B762-7A3AEBE010A2}" dt="2024-11-11T09:04:31.900" v="14202" actId="1076"/>
          <ac:spMkLst>
            <pc:docMk/>
            <pc:sldMk cId="2245073800" sldId="281"/>
            <ac:spMk id="18" creationId="{2026547C-DC56-E9CF-A8D6-7392A6FBA228}"/>
          </ac:spMkLst>
        </pc:spChg>
        <pc:spChg chg="add mod">
          <ac:chgData name="JOSE' SGARIGLIA" userId="97e3a23f-d310-441e-8f63-3f99c3df4e80" providerId="ADAL" clId="{98D58D0D-AAF0-400A-B762-7A3AEBE010A2}" dt="2024-11-11T09:05:11.863" v="14217" actId="1076"/>
          <ac:spMkLst>
            <pc:docMk/>
            <pc:sldMk cId="2245073800" sldId="281"/>
            <ac:spMk id="19" creationId="{0EFC75A2-CAAD-D195-1750-F35990A7B794}"/>
          </ac:spMkLst>
        </pc:spChg>
        <pc:spChg chg="add mod">
          <ac:chgData name="JOSE' SGARIGLIA" userId="97e3a23f-d310-441e-8f63-3f99c3df4e80" providerId="ADAL" clId="{98D58D0D-AAF0-400A-B762-7A3AEBE010A2}" dt="2024-11-11T09:05:35.723" v="14230" actId="1076"/>
          <ac:spMkLst>
            <pc:docMk/>
            <pc:sldMk cId="2245073800" sldId="281"/>
            <ac:spMk id="20" creationId="{EA7C8C2D-1F2E-DB0B-03BD-0AD987C81498}"/>
          </ac:spMkLst>
        </pc:spChg>
        <pc:spChg chg="add mod">
          <ac:chgData name="JOSE' SGARIGLIA" userId="97e3a23f-d310-441e-8f63-3f99c3df4e80" providerId="ADAL" clId="{98D58D0D-AAF0-400A-B762-7A3AEBE010A2}" dt="2024-11-11T09:05:51.643" v="14240" actId="1076"/>
          <ac:spMkLst>
            <pc:docMk/>
            <pc:sldMk cId="2245073800" sldId="281"/>
            <ac:spMk id="21" creationId="{6F949423-92E4-101E-DD4D-848533AD2FF1}"/>
          </ac:spMkLst>
        </pc:spChg>
        <pc:spChg chg="mod">
          <ac:chgData name="JOSE' SGARIGLIA" userId="97e3a23f-d310-441e-8f63-3f99c3df4e80" providerId="ADAL" clId="{98D58D0D-AAF0-400A-B762-7A3AEBE010A2}" dt="2024-11-10T15:19:37.015" v="9914" actId="1076"/>
          <ac:spMkLst>
            <pc:docMk/>
            <pc:sldMk cId="2245073800" sldId="281"/>
            <ac:spMk id="23" creationId="{17EC829B-3603-4316-AAEB-E21535BCC77E}"/>
          </ac:spMkLst>
        </pc:spChg>
        <pc:grpChg chg="add mod">
          <ac:chgData name="JOSE' SGARIGLIA" userId="97e3a23f-d310-441e-8f63-3f99c3df4e80" providerId="ADAL" clId="{98D58D0D-AAF0-400A-B762-7A3AEBE010A2}" dt="2024-11-10T15:19:15.830" v="9862" actId="1076"/>
          <ac:grpSpMkLst>
            <pc:docMk/>
            <pc:sldMk cId="2245073800" sldId="281"/>
            <ac:grpSpMk id="22" creationId="{54F77CBE-BF50-728D-3607-B43BFFA6A1F4}"/>
          </ac:grpSpMkLst>
        </pc:grpChg>
        <pc:graphicFrameChg chg="add mod">
          <ac:chgData name="JOSE' SGARIGLIA" userId="97e3a23f-d310-441e-8f63-3f99c3df4e80" providerId="ADAL" clId="{98D58D0D-AAF0-400A-B762-7A3AEBE010A2}" dt="2024-11-10T16:10:25.627" v="9993"/>
          <ac:graphicFrameMkLst>
            <pc:docMk/>
            <pc:sldMk cId="2245073800" sldId="281"/>
            <ac:graphicFrameMk id="5" creationId="{2AECA780-E8DC-1B04-552F-6FDE525C34B5}"/>
          </ac:graphicFrameMkLst>
        </pc:graphicFrameChg>
        <pc:graphicFrameChg chg="add mod">
          <ac:chgData name="JOSE' SGARIGLIA" userId="97e3a23f-d310-441e-8f63-3f99c3df4e80" providerId="ADAL" clId="{98D58D0D-AAF0-400A-B762-7A3AEBE010A2}" dt="2024-11-10T14:40:11.123" v="9080"/>
          <ac:graphicFrameMkLst>
            <pc:docMk/>
            <pc:sldMk cId="2245073800" sldId="281"/>
            <ac:graphicFrameMk id="11" creationId="{AA8C364B-72F7-6B37-4F82-C99339AD19DA}"/>
          </ac:graphicFrameMkLst>
        </pc:graphicFrameChg>
        <pc:picChg chg="del">
          <ac:chgData name="JOSE' SGARIGLIA" userId="97e3a23f-d310-441e-8f63-3f99c3df4e80" providerId="ADAL" clId="{98D58D0D-AAF0-400A-B762-7A3AEBE010A2}" dt="2024-11-10T14:18:35.435" v="8831" actId="478"/>
          <ac:picMkLst>
            <pc:docMk/>
            <pc:sldMk cId="2245073800" sldId="281"/>
            <ac:picMk id="8" creationId="{DAB4DF9A-5A45-4C33-E68C-E3797B4FE357}"/>
          </ac:picMkLst>
        </pc:picChg>
        <pc:picChg chg="mod">
          <ac:chgData name="JOSE' SGARIGLIA" userId="97e3a23f-d310-441e-8f63-3f99c3df4e80" providerId="ADAL" clId="{98D58D0D-AAF0-400A-B762-7A3AEBE010A2}" dt="2024-11-10T15:18:42.153" v="9853"/>
          <ac:picMkLst>
            <pc:docMk/>
            <pc:sldMk cId="2245073800" sldId="281"/>
            <ac:picMk id="24" creationId="{93DFA935-293C-8A41-7A89-B76D4CD4589F}"/>
          </ac:picMkLst>
        </pc:picChg>
        <pc:cxnChg chg="add mod">
          <ac:chgData name="JOSE' SGARIGLIA" userId="97e3a23f-d310-441e-8f63-3f99c3df4e80" providerId="ADAL" clId="{98D58D0D-AAF0-400A-B762-7A3AEBE010A2}" dt="2024-11-11T09:04:39.822" v="14203" actId="208"/>
          <ac:cxnSpMkLst>
            <pc:docMk/>
            <pc:sldMk cId="2245073800" sldId="281"/>
            <ac:cxnSpMk id="3" creationId="{410BA4A8-07A2-DD0F-A2B0-768AA17C1EBE}"/>
          </ac:cxnSpMkLst>
        </pc:cxnChg>
        <pc:cxnChg chg="add del mod">
          <ac:chgData name="JOSE' SGARIGLIA" userId="97e3a23f-d310-441e-8f63-3f99c3df4e80" providerId="ADAL" clId="{98D58D0D-AAF0-400A-B762-7A3AEBE010A2}" dt="2024-11-10T14:41:07.614" v="9093" actId="478"/>
          <ac:cxnSpMkLst>
            <pc:docMk/>
            <pc:sldMk cId="2245073800" sldId="281"/>
            <ac:cxnSpMk id="7" creationId="{4A1F39A6-8DF1-97C0-9EFA-9A0E67C228E9}"/>
          </ac:cxnSpMkLst>
        </pc:cxnChg>
        <pc:cxnChg chg="add mod">
          <ac:chgData name="JOSE' SGARIGLIA" userId="97e3a23f-d310-441e-8f63-3f99c3df4e80" providerId="ADAL" clId="{98D58D0D-AAF0-400A-B762-7A3AEBE010A2}" dt="2024-11-11T09:05:08.450" v="14216" actId="14100"/>
          <ac:cxnSpMkLst>
            <pc:docMk/>
            <pc:sldMk cId="2245073800" sldId="281"/>
            <ac:cxnSpMk id="8" creationId="{EAF0B06D-8BF7-F5D0-6196-55D32288617B}"/>
          </ac:cxnSpMkLst>
        </pc:cxnChg>
        <pc:cxnChg chg="add mod">
          <ac:chgData name="JOSE' SGARIGLIA" userId="97e3a23f-d310-441e-8f63-3f99c3df4e80" providerId="ADAL" clId="{98D58D0D-AAF0-400A-B762-7A3AEBE010A2}" dt="2024-11-11T09:05:33.190" v="14229" actId="1035"/>
          <ac:cxnSpMkLst>
            <pc:docMk/>
            <pc:sldMk cId="2245073800" sldId="281"/>
            <ac:cxnSpMk id="10" creationId="{0928A2AF-3021-B425-859F-37AC38803DD1}"/>
          </ac:cxnSpMkLst>
        </pc:cxnChg>
        <pc:cxnChg chg="add mod">
          <ac:chgData name="JOSE' SGARIGLIA" userId="97e3a23f-d310-441e-8f63-3f99c3df4e80" providerId="ADAL" clId="{98D58D0D-AAF0-400A-B762-7A3AEBE010A2}" dt="2024-11-11T09:05:46.406" v="14239" actId="1036"/>
          <ac:cxnSpMkLst>
            <pc:docMk/>
            <pc:sldMk cId="2245073800" sldId="281"/>
            <ac:cxnSpMk id="11" creationId="{B08FD7A5-990B-B780-8E38-4575E1878DCC}"/>
          </ac:cxnSpMkLst>
        </pc:cxnChg>
      </pc:sldChg>
      <pc:sldChg chg="addSp delSp modSp add mod setBg addAnim delAnim">
        <pc:chgData name="JOSE' SGARIGLIA" userId="97e3a23f-d310-441e-8f63-3f99c3df4e80" providerId="ADAL" clId="{98D58D0D-AAF0-400A-B762-7A3AEBE010A2}" dt="2024-11-10T15:23:27.213" v="9975" actId="26606"/>
        <pc:sldMkLst>
          <pc:docMk/>
          <pc:sldMk cId="2091720019" sldId="282"/>
        </pc:sldMkLst>
        <pc:spChg chg="add del">
          <ac:chgData name="JOSE' SGARIGLIA" userId="97e3a23f-d310-441e-8f63-3f99c3df4e80" providerId="ADAL" clId="{98D58D0D-AAF0-400A-B762-7A3AEBE010A2}" dt="2024-11-10T15:23:04.758" v="9968" actId="478"/>
          <ac:spMkLst>
            <pc:docMk/>
            <pc:sldMk cId="2091720019" sldId="282"/>
            <ac:spMk id="14" creationId="{CC07B624-B89B-3C47-B6F3-A67C6CF521B7}"/>
          </ac:spMkLst>
        </pc:spChg>
        <pc:spChg chg="add del">
          <ac:chgData name="JOSE' SGARIGLIA" userId="97e3a23f-d310-441e-8f63-3f99c3df4e80" providerId="ADAL" clId="{98D58D0D-AAF0-400A-B762-7A3AEBE010A2}" dt="2024-11-10T15:23:04.758" v="9968" actId="478"/>
          <ac:spMkLst>
            <pc:docMk/>
            <pc:sldMk cId="2091720019" sldId="282"/>
            <ac:spMk id="15" creationId="{E28371A1-94AE-80D9-5F44-C016A076DD70}"/>
          </ac:spMkLst>
        </pc:spChg>
        <pc:spChg chg="add del">
          <ac:chgData name="JOSE' SGARIGLIA" userId="97e3a23f-d310-441e-8f63-3f99c3df4e80" providerId="ADAL" clId="{98D58D0D-AAF0-400A-B762-7A3AEBE010A2}" dt="2024-11-10T15:23:04.758" v="9968" actId="478"/>
          <ac:spMkLst>
            <pc:docMk/>
            <pc:sldMk cId="2091720019" sldId="282"/>
            <ac:spMk id="16" creationId="{946992CA-37B4-A47F-F4A9-F5078565AAE5}"/>
          </ac:spMkLst>
        </pc:spChg>
        <pc:spChg chg="add del">
          <ac:chgData name="JOSE' SGARIGLIA" userId="97e3a23f-d310-441e-8f63-3f99c3df4e80" providerId="ADAL" clId="{98D58D0D-AAF0-400A-B762-7A3AEBE010A2}" dt="2024-11-10T15:23:04.758" v="9968" actId="478"/>
          <ac:spMkLst>
            <pc:docMk/>
            <pc:sldMk cId="2091720019" sldId="282"/>
            <ac:spMk id="17" creationId="{ACBF24D7-DE30-9F05-ACDC-5F58907EA053}"/>
          </ac:spMkLst>
        </pc:spChg>
        <pc:spChg chg="add del">
          <ac:chgData name="JOSE' SGARIGLIA" userId="97e3a23f-d310-441e-8f63-3f99c3df4e80" providerId="ADAL" clId="{98D58D0D-AAF0-400A-B762-7A3AEBE010A2}" dt="2024-11-10T15:23:04.758" v="9968" actId="478"/>
          <ac:spMkLst>
            <pc:docMk/>
            <pc:sldMk cId="2091720019" sldId="282"/>
            <ac:spMk id="18" creationId="{12FB5756-20C1-D85F-4B45-E9035E00F27F}"/>
          </ac:spMkLst>
        </pc:spChg>
        <pc:spChg chg="add del">
          <ac:chgData name="JOSE' SGARIGLIA" userId="97e3a23f-d310-441e-8f63-3f99c3df4e80" providerId="ADAL" clId="{98D58D0D-AAF0-400A-B762-7A3AEBE010A2}" dt="2024-11-10T15:23:04.758" v="9968" actId="478"/>
          <ac:spMkLst>
            <pc:docMk/>
            <pc:sldMk cId="2091720019" sldId="282"/>
            <ac:spMk id="19" creationId="{B1C17A97-9AC3-7AF3-B32B-D88448D39CEE}"/>
          </ac:spMkLst>
        </pc:spChg>
        <pc:spChg chg="add del">
          <ac:chgData name="JOSE' SGARIGLIA" userId="97e3a23f-d310-441e-8f63-3f99c3df4e80" providerId="ADAL" clId="{98D58D0D-AAF0-400A-B762-7A3AEBE010A2}" dt="2024-11-10T15:23:04.758" v="9968" actId="478"/>
          <ac:spMkLst>
            <pc:docMk/>
            <pc:sldMk cId="2091720019" sldId="282"/>
            <ac:spMk id="20" creationId="{52A75005-D331-F21E-314D-AC3572BA49C8}"/>
          </ac:spMkLst>
        </pc:spChg>
        <pc:spChg chg="add del">
          <ac:chgData name="JOSE' SGARIGLIA" userId="97e3a23f-d310-441e-8f63-3f99c3df4e80" providerId="ADAL" clId="{98D58D0D-AAF0-400A-B762-7A3AEBE010A2}" dt="2024-11-10T15:23:04.758" v="9968" actId="478"/>
          <ac:spMkLst>
            <pc:docMk/>
            <pc:sldMk cId="2091720019" sldId="282"/>
            <ac:spMk id="21" creationId="{A925B9E6-7E0C-88B3-765C-3ACD0473FF68}"/>
          </ac:spMkLst>
        </pc:spChg>
        <pc:grpChg chg="del">
          <ac:chgData name="JOSE' SGARIGLIA" userId="97e3a23f-d310-441e-8f63-3f99c3df4e80" providerId="ADAL" clId="{98D58D0D-AAF0-400A-B762-7A3AEBE010A2}" dt="2024-11-10T15:23:04.758" v="9968" actId="478"/>
          <ac:grpSpMkLst>
            <pc:docMk/>
            <pc:sldMk cId="2091720019" sldId="282"/>
            <ac:grpSpMk id="22" creationId="{5FEB9BC0-14FA-C703-EB30-C84CAA01775D}"/>
          </ac:grpSpMkLst>
        </pc:grpChg>
        <pc:graphicFrameChg chg="add del">
          <ac:chgData name="JOSE' SGARIGLIA" userId="97e3a23f-d310-441e-8f63-3f99c3df4e80" providerId="ADAL" clId="{98D58D0D-AAF0-400A-B762-7A3AEBE010A2}" dt="2024-11-10T15:23:04.758" v="9968" actId="478"/>
          <ac:graphicFrameMkLst>
            <pc:docMk/>
            <pc:sldMk cId="2091720019" sldId="282"/>
            <ac:graphicFrameMk id="5" creationId="{84687FB7-50B3-AE4F-AFE8-1E40101D6659}"/>
          </ac:graphicFrameMkLst>
        </pc:graphicFrameChg>
        <pc:picChg chg="add del mod">
          <ac:chgData name="JOSE' SGARIGLIA" userId="97e3a23f-d310-441e-8f63-3f99c3df4e80" providerId="ADAL" clId="{98D58D0D-AAF0-400A-B762-7A3AEBE010A2}" dt="2024-11-10T15:22:55.886" v="9963"/>
          <ac:picMkLst>
            <pc:docMk/>
            <pc:sldMk cId="2091720019" sldId="282"/>
            <ac:picMk id="3" creationId="{A0E542F2-3B1B-507F-EEE1-45FEA5569168}"/>
          </ac:picMkLst>
        </pc:picChg>
        <pc:picChg chg="del">
          <ac:chgData name="JOSE' SGARIGLIA" userId="97e3a23f-d310-441e-8f63-3f99c3df4e80" providerId="ADAL" clId="{98D58D0D-AAF0-400A-B762-7A3AEBE010A2}" dt="2024-11-10T15:23:04.758" v="9968" actId="478"/>
          <ac:picMkLst>
            <pc:docMk/>
            <pc:sldMk cId="2091720019" sldId="282"/>
            <ac:picMk id="4" creationId="{FD4D4039-0DE4-FCF4-AD7F-0E8F96280237}"/>
          </ac:picMkLst>
        </pc:picChg>
        <pc:picChg chg="add del mod">
          <ac:chgData name="JOSE' SGARIGLIA" userId="97e3a23f-d310-441e-8f63-3f99c3df4e80" providerId="ADAL" clId="{98D58D0D-AAF0-400A-B762-7A3AEBE010A2}" dt="2024-11-10T15:22:55.149" v="9958"/>
          <ac:picMkLst>
            <pc:docMk/>
            <pc:sldMk cId="2091720019" sldId="282"/>
            <ac:picMk id="7" creationId="{C88403EC-99F1-2B64-BCAA-F82C8DDB99AA}"/>
          </ac:picMkLst>
        </pc:picChg>
        <pc:picChg chg="add mod">
          <ac:chgData name="JOSE' SGARIGLIA" userId="97e3a23f-d310-441e-8f63-3f99c3df4e80" providerId="ADAL" clId="{98D58D0D-AAF0-400A-B762-7A3AEBE010A2}" dt="2024-11-10T15:22:52.564" v="9950"/>
          <ac:picMkLst>
            <pc:docMk/>
            <pc:sldMk cId="2091720019" sldId="282"/>
            <ac:picMk id="9" creationId="{756BE4E2-8A4F-DA98-66E5-01EECDB070DB}"/>
          </ac:picMkLst>
        </pc:picChg>
        <pc:picChg chg="add mod">
          <ac:chgData name="JOSE' SGARIGLIA" userId="97e3a23f-d310-441e-8f63-3f99c3df4e80" providerId="ADAL" clId="{98D58D0D-AAF0-400A-B762-7A3AEBE010A2}" dt="2024-11-10T15:23:27.213" v="9975" actId="26606"/>
          <ac:picMkLst>
            <pc:docMk/>
            <pc:sldMk cId="2091720019" sldId="282"/>
            <ac:picMk id="11" creationId="{F646E557-C0CF-5044-1A5E-0386FF0B9A03}"/>
          </ac:picMkLst>
        </pc:picChg>
      </pc:sldChg>
      <pc:sldChg chg="addSp delSp modSp add mod ord setBg addAnim delAnim modAnim">
        <pc:chgData name="JOSE' SGARIGLIA" userId="97e3a23f-d310-441e-8f63-3f99c3df4e80" providerId="ADAL" clId="{98D58D0D-AAF0-400A-B762-7A3AEBE010A2}" dt="2024-11-11T10:27:57.481" v="15784" actId="14100"/>
        <pc:sldMkLst>
          <pc:docMk/>
          <pc:sldMk cId="4011776826" sldId="283"/>
        </pc:sldMkLst>
        <pc:spChg chg="add mod">
          <ac:chgData name="JOSE' SGARIGLIA" userId="97e3a23f-d310-441e-8f63-3f99c3df4e80" providerId="ADAL" clId="{98D58D0D-AAF0-400A-B762-7A3AEBE010A2}" dt="2024-11-11T10:27:53.607" v="15783" actId="14100"/>
          <ac:spMkLst>
            <pc:docMk/>
            <pc:sldMk cId="4011776826" sldId="283"/>
            <ac:spMk id="11" creationId="{8894D43B-CF62-736F-F3C7-9C8770B07E05}"/>
          </ac:spMkLst>
        </pc:spChg>
        <pc:spChg chg="add mod">
          <ac:chgData name="JOSE' SGARIGLIA" userId="97e3a23f-d310-441e-8f63-3f99c3df4e80" providerId="ADAL" clId="{98D58D0D-AAF0-400A-B762-7A3AEBE010A2}" dt="2024-11-11T10:27:57.481" v="15784" actId="14100"/>
          <ac:spMkLst>
            <pc:docMk/>
            <pc:sldMk cId="4011776826" sldId="283"/>
            <ac:spMk id="12" creationId="{C9976BD6-8E73-100B-99F9-01D10FC2CB3D}"/>
          </ac:spMkLst>
        </pc:spChg>
        <pc:spChg chg="add mod">
          <ac:chgData name="JOSE' SGARIGLIA" userId="97e3a23f-d310-441e-8f63-3f99c3df4e80" providerId="ADAL" clId="{98D58D0D-AAF0-400A-B762-7A3AEBE010A2}" dt="2024-11-10T17:09:29.335" v="11241" actId="164"/>
          <ac:spMkLst>
            <pc:docMk/>
            <pc:sldMk cId="4011776826" sldId="283"/>
            <ac:spMk id="14" creationId="{0E3223D2-D2DF-38B8-937A-7E43CD1A2202}"/>
          </ac:spMkLst>
        </pc:spChg>
        <pc:spChg chg="add mod">
          <ac:chgData name="JOSE' SGARIGLIA" userId="97e3a23f-d310-441e-8f63-3f99c3df4e80" providerId="ADAL" clId="{98D58D0D-AAF0-400A-B762-7A3AEBE010A2}" dt="2024-11-10T17:09:32.817" v="11242" actId="164"/>
          <ac:spMkLst>
            <pc:docMk/>
            <pc:sldMk cId="4011776826" sldId="283"/>
            <ac:spMk id="15" creationId="{3C78A4D0-AB1A-EB71-8733-36306549EFFC}"/>
          </ac:spMkLst>
        </pc:spChg>
        <pc:spChg chg="add del mod">
          <ac:chgData name="JOSE' SGARIGLIA" userId="97e3a23f-d310-441e-8f63-3f99c3df4e80" providerId="ADAL" clId="{98D58D0D-AAF0-400A-B762-7A3AEBE010A2}" dt="2024-11-10T17:03:58.439" v="11089" actId="1076"/>
          <ac:spMkLst>
            <pc:docMk/>
            <pc:sldMk cId="4011776826" sldId="283"/>
            <ac:spMk id="16" creationId="{1868EAB7-DFC5-1A79-42CC-5FDAF565BA18}"/>
          </ac:spMkLst>
        </pc:spChg>
        <pc:spChg chg="add mod">
          <ac:chgData name="JOSE' SGARIGLIA" userId="97e3a23f-d310-441e-8f63-3f99c3df4e80" providerId="ADAL" clId="{98D58D0D-AAF0-400A-B762-7A3AEBE010A2}" dt="2024-11-10T17:06:45.052" v="11179" actId="1076"/>
          <ac:spMkLst>
            <pc:docMk/>
            <pc:sldMk cId="4011776826" sldId="283"/>
            <ac:spMk id="17" creationId="{E555039F-5F12-C7D9-F3E8-2F0D29AE2992}"/>
          </ac:spMkLst>
        </pc:spChg>
        <pc:spChg chg="del">
          <ac:chgData name="JOSE' SGARIGLIA" userId="97e3a23f-d310-441e-8f63-3f99c3df4e80" providerId="ADAL" clId="{98D58D0D-AAF0-400A-B762-7A3AEBE010A2}" dt="2024-11-10T16:40:22.265" v="10047" actId="478"/>
          <ac:spMkLst>
            <pc:docMk/>
            <pc:sldMk cId="4011776826" sldId="283"/>
            <ac:spMk id="21" creationId="{BE083B1E-6010-2C32-B430-16FA3DED5409}"/>
          </ac:spMkLst>
        </pc:spChg>
        <pc:spChg chg="mod">
          <ac:chgData name="JOSE' SGARIGLIA" userId="97e3a23f-d310-441e-8f63-3f99c3df4e80" providerId="ADAL" clId="{98D58D0D-AAF0-400A-B762-7A3AEBE010A2}" dt="2024-11-10T17:00:43.714" v="10989" actId="207"/>
          <ac:spMkLst>
            <pc:docMk/>
            <pc:sldMk cId="4011776826" sldId="283"/>
            <ac:spMk id="22" creationId="{2A475C2A-83C9-8784-D50F-7259714980D5}"/>
          </ac:spMkLst>
        </pc:spChg>
        <pc:spChg chg="mod">
          <ac:chgData name="JOSE' SGARIGLIA" userId="97e3a23f-d310-441e-8f63-3f99c3df4e80" providerId="ADAL" clId="{98D58D0D-AAF0-400A-B762-7A3AEBE010A2}" dt="2024-11-10T17:02:56.203" v="11044" actId="14100"/>
          <ac:spMkLst>
            <pc:docMk/>
            <pc:sldMk cId="4011776826" sldId="283"/>
            <ac:spMk id="23" creationId="{56DA2FEF-5F86-B0E4-09A3-4A950FC803C6}"/>
          </ac:spMkLst>
        </pc:spChg>
        <pc:spChg chg="mod">
          <ac:chgData name="JOSE' SGARIGLIA" userId="97e3a23f-d310-441e-8f63-3f99c3df4e80" providerId="ADAL" clId="{98D58D0D-AAF0-400A-B762-7A3AEBE010A2}" dt="2024-11-10T17:02:11.950" v="11036"/>
          <ac:spMkLst>
            <pc:docMk/>
            <pc:sldMk cId="4011776826" sldId="283"/>
            <ac:spMk id="25" creationId="{07066046-78AB-66C7-8D16-8C9944D2F442}"/>
          </ac:spMkLst>
        </pc:spChg>
        <pc:spChg chg="mod">
          <ac:chgData name="JOSE' SGARIGLIA" userId="97e3a23f-d310-441e-8f63-3f99c3df4e80" providerId="ADAL" clId="{98D58D0D-AAF0-400A-B762-7A3AEBE010A2}" dt="2024-11-10T17:02:11.950" v="11036"/>
          <ac:spMkLst>
            <pc:docMk/>
            <pc:sldMk cId="4011776826" sldId="283"/>
            <ac:spMk id="26" creationId="{6E9122BD-2E00-1162-D0A1-E8DA6560EBBE}"/>
          </ac:spMkLst>
        </pc:spChg>
        <pc:spChg chg="mod">
          <ac:chgData name="JOSE' SGARIGLIA" userId="97e3a23f-d310-441e-8f63-3f99c3df4e80" providerId="ADAL" clId="{98D58D0D-AAF0-400A-B762-7A3AEBE010A2}" dt="2024-11-10T17:03:09.277" v="11048"/>
          <ac:spMkLst>
            <pc:docMk/>
            <pc:sldMk cId="4011776826" sldId="283"/>
            <ac:spMk id="28" creationId="{82453828-698E-EBCE-EE41-6AD13419A08B}"/>
          </ac:spMkLst>
        </pc:spChg>
        <pc:spChg chg="mod">
          <ac:chgData name="JOSE' SGARIGLIA" userId="97e3a23f-d310-441e-8f63-3f99c3df4e80" providerId="ADAL" clId="{98D58D0D-AAF0-400A-B762-7A3AEBE010A2}" dt="2024-11-10T17:03:09.277" v="11048"/>
          <ac:spMkLst>
            <pc:docMk/>
            <pc:sldMk cId="4011776826" sldId="283"/>
            <ac:spMk id="29" creationId="{D7DE4D02-C250-2F14-BC8C-D4D01967DC03}"/>
          </ac:spMkLst>
        </pc:spChg>
        <pc:spChg chg="del mod topLvl">
          <ac:chgData name="JOSE' SGARIGLIA" userId="97e3a23f-d310-441e-8f63-3f99c3df4e80" providerId="ADAL" clId="{98D58D0D-AAF0-400A-B762-7A3AEBE010A2}" dt="2024-11-10T17:04:33.422" v="11095" actId="478"/>
          <ac:spMkLst>
            <pc:docMk/>
            <pc:sldMk cId="4011776826" sldId="283"/>
            <ac:spMk id="31" creationId="{445388D4-0CAD-CBF7-38BE-72D1EA2A0748}"/>
          </ac:spMkLst>
        </pc:spChg>
        <pc:spChg chg="mod topLvl">
          <ac:chgData name="JOSE' SGARIGLIA" userId="97e3a23f-d310-441e-8f63-3f99c3df4e80" providerId="ADAL" clId="{98D58D0D-AAF0-400A-B762-7A3AEBE010A2}" dt="2024-11-10T17:06:59.133" v="11181" actId="1076"/>
          <ac:spMkLst>
            <pc:docMk/>
            <pc:sldMk cId="4011776826" sldId="283"/>
            <ac:spMk id="1024" creationId="{C55E3A40-4E0C-2E8A-F91F-B49BE3D55133}"/>
          </ac:spMkLst>
        </pc:spChg>
        <pc:spChg chg="add mod">
          <ac:chgData name="JOSE' SGARIGLIA" userId="97e3a23f-d310-441e-8f63-3f99c3df4e80" providerId="ADAL" clId="{98D58D0D-AAF0-400A-B762-7A3AEBE010A2}" dt="2024-11-10T17:04:49.082" v="11100" actId="1076"/>
          <ac:spMkLst>
            <pc:docMk/>
            <pc:sldMk cId="4011776826" sldId="283"/>
            <ac:spMk id="1025" creationId="{F702417A-C56A-1736-B599-4E2981859C5A}"/>
          </ac:spMkLst>
        </pc:spChg>
        <pc:spChg chg="mod">
          <ac:chgData name="JOSE' SGARIGLIA" userId="97e3a23f-d310-441e-8f63-3f99c3df4e80" providerId="ADAL" clId="{98D58D0D-AAF0-400A-B762-7A3AEBE010A2}" dt="2024-11-10T17:08:32.175" v="11234" actId="1076"/>
          <ac:spMkLst>
            <pc:docMk/>
            <pc:sldMk cId="4011776826" sldId="283"/>
            <ac:spMk id="1031" creationId="{277E9034-93EE-4B22-48C5-F4997C001D88}"/>
          </ac:spMkLst>
        </pc:spChg>
        <pc:spChg chg="mod">
          <ac:chgData name="JOSE' SGARIGLIA" userId="97e3a23f-d310-441e-8f63-3f99c3df4e80" providerId="ADAL" clId="{98D58D0D-AAF0-400A-B762-7A3AEBE010A2}" dt="2024-11-10T17:08:34.883" v="11235" actId="1076"/>
          <ac:spMkLst>
            <pc:docMk/>
            <pc:sldMk cId="4011776826" sldId="283"/>
            <ac:spMk id="1032" creationId="{89234077-4CCD-46F3-91A5-B377A1670A9D}"/>
          </ac:spMkLst>
        </pc:spChg>
        <pc:spChg chg="mod">
          <ac:chgData name="JOSE' SGARIGLIA" userId="97e3a23f-d310-441e-8f63-3f99c3df4e80" providerId="ADAL" clId="{98D58D0D-AAF0-400A-B762-7A3AEBE010A2}" dt="2024-11-10T17:08:10.061" v="11228" actId="1076"/>
          <ac:spMkLst>
            <pc:docMk/>
            <pc:sldMk cId="4011776826" sldId="283"/>
            <ac:spMk id="1034" creationId="{AF7A45EE-4DBE-C659-E78F-A5F7DCE70E3D}"/>
          </ac:spMkLst>
        </pc:spChg>
        <pc:spChg chg="mod">
          <ac:chgData name="JOSE' SGARIGLIA" userId="97e3a23f-d310-441e-8f63-3f99c3df4e80" providerId="ADAL" clId="{98D58D0D-AAF0-400A-B762-7A3AEBE010A2}" dt="2024-11-10T17:07:12.158" v="11182"/>
          <ac:spMkLst>
            <pc:docMk/>
            <pc:sldMk cId="4011776826" sldId="283"/>
            <ac:spMk id="1035" creationId="{F7CE6E72-A0D1-8477-2877-F5F451C8A9CB}"/>
          </ac:spMkLst>
        </pc:spChg>
        <pc:spChg chg="mod">
          <ac:chgData name="JOSE' SGARIGLIA" userId="97e3a23f-d310-441e-8f63-3f99c3df4e80" providerId="ADAL" clId="{98D58D0D-AAF0-400A-B762-7A3AEBE010A2}" dt="2024-11-10T17:07:39.329" v="11205"/>
          <ac:spMkLst>
            <pc:docMk/>
            <pc:sldMk cId="4011776826" sldId="283"/>
            <ac:spMk id="1037" creationId="{4249FDDF-5731-BC15-AD25-BEC0FE8191D9}"/>
          </ac:spMkLst>
        </pc:spChg>
        <pc:spChg chg="mod">
          <ac:chgData name="JOSE' SGARIGLIA" userId="97e3a23f-d310-441e-8f63-3f99c3df4e80" providerId="ADAL" clId="{98D58D0D-AAF0-400A-B762-7A3AEBE010A2}" dt="2024-11-10T17:07:39.329" v="11205"/>
          <ac:spMkLst>
            <pc:docMk/>
            <pc:sldMk cId="4011776826" sldId="283"/>
            <ac:spMk id="1038" creationId="{2183C003-9050-250D-C9E9-F3D141CD0C5F}"/>
          </ac:spMkLst>
        </pc:spChg>
        <pc:spChg chg="mod">
          <ac:chgData name="JOSE' SGARIGLIA" userId="97e3a23f-d310-441e-8f63-3f99c3df4e80" providerId="ADAL" clId="{98D58D0D-AAF0-400A-B762-7A3AEBE010A2}" dt="2024-11-10T17:07:39.329" v="11205"/>
          <ac:spMkLst>
            <pc:docMk/>
            <pc:sldMk cId="4011776826" sldId="283"/>
            <ac:spMk id="1040" creationId="{5DD8FEA1-5613-B73F-7DAF-E00DE33B8492}"/>
          </ac:spMkLst>
        </pc:spChg>
        <pc:spChg chg="mod">
          <ac:chgData name="JOSE' SGARIGLIA" userId="97e3a23f-d310-441e-8f63-3f99c3df4e80" providerId="ADAL" clId="{98D58D0D-AAF0-400A-B762-7A3AEBE010A2}" dt="2024-11-10T17:07:39.329" v="11205"/>
          <ac:spMkLst>
            <pc:docMk/>
            <pc:sldMk cId="4011776826" sldId="283"/>
            <ac:spMk id="1041" creationId="{78919772-5FEF-838C-7A33-1222C62F2712}"/>
          </ac:spMkLst>
        </pc:spChg>
        <pc:spChg chg="mod">
          <ac:chgData name="JOSE' SGARIGLIA" userId="97e3a23f-d310-441e-8f63-3f99c3df4e80" providerId="ADAL" clId="{98D58D0D-AAF0-400A-B762-7A3AEBE010A2}" dt="2024-11-10T17:07:44.202" v="11206"/>
          <ac:spMkLst>
            <pc:docMk/>
            <pc:sldMk cId="4011776826" sldId="283"/>
            <ac:spMk id="1043" creationId="{E0A35532-9611-AE56-C3A2-38A50E749F2A}"/>
          </ac:spMkLst>
        </pc:spChg>
        <pc:spChg chg="mod">
          <ac:chgData name="JOSE' SGARIGLIA" userId="97e3a23f-d310-441e-8f63-3f99c3df4e80" providerId="ADAL" clId="{98D58D0D-AAF0-400A-B762-7A3AEBE010A2}" dt="2024-11-10T17:07:44.202" v="11206"/>
          <ac:spMkLst>
            <pc:docMk/>
            <pc:sldMk cId="4011776826" sldId="283"/>
            <ac:spMk id="1044" creationId="{D0D2A6A5-B305-20B3-056F-D8C0F044C5AA}"/>
          </ac:spMkLst>
        </pc:spChg>
        <pc:spChg chg="mod">
          <ac:chgData name="JOSE' SGARIGLIA" userId="97e3a23f-d310-441e-8f63-3f99c3df4e80" providerId="ADAL" clId="{98D58D0D-AAF0-400A-B762-7A3AEBE010A2}" dt="2024-11-10T17:07:44.202" v="11206"/>
          <ac:spMkLst>
            <pc:docMk/>
            <pc:sldMk cId="4011776826" sldId="283"/>
            <ac:spMk id="1046" creationId="{F0A3CB0F-0EE5-DDE8-72E1-2DCC6CF4386B}"/>
          </ac:spMkLst>
        </pc:spChg>
        <pc:spChg chg="mod">
          <ac:chgData name="JOSE' SGARIGLIA" userId="97e3a23f-d310-441e-8f63-3f99c3df4e80" providerId="ADAL" clId="{98D58D0D-AAF0-400A-B762-7A3AEBE010A2}" dt="2024-11-10T17:07:44.202" v="11206"/>
          <ac:spMkLst>
            <pc:docMk/>
            <pc:sldMk cId="4011776826" sldId="283"/>
            <ac:spMk id="1047" creationId="{88450A7A-D3BB-4C7B-EBF4-7D449298D606}"/>
          </ac:spMkLst>
        </pc:spChg>
        <pc:grpChg chg="add mod">
          <ac:chgData name="JOSE' SGARIGLIA" userId="97e3a23f-d310-441e-8f63-3f99c3df4e80" providerId="ADAL" clId="{98D58D0D-AAF0-400A-B762-7A3AEBE010A2}" dt="2024-11-10T17:08:50.959" v="11238" actId="1076"/>
          <ac:grpSpMkLst>
            <pc:docMk/>
            <pc:sldMk cId="4011776826" sldId="283"/>
            <ac:grpSpMk id="19" creationId="{2CC69B3B-0E1D-2468-FD8E-996F3466D408}"/>
          </ac:grpSpMkLst>
        </pc:grpChg>
        <pc:grpChg chg="add mod">
          <ac:chgData name="JOSE' SGARIGLIA" userId="97e3a23f-d310-441e-8f63-3f99c3df4e80" providerId="ADAL" clId="{98D58D0D-AAF0-400A-B762-7A3AEBE010A2}" dt="2024-11-10T17:08:57.285" v="11239" actId="1076"/>
          <ac:grpSpMkLst>
            <pc:docMk/>
            <pc:sldMk cId="4011776826" sldId="283"/>
            <ac:grpSpMk id="20" creationId="{C6CDA34B-BA02-7390-1229-CD6C80AFE134}"/>
          </ac:grpSpMkLst>
        </pc:grpChg>
        <pc:grpChg chg="add del mod">
          <ac:chgData name="JOSE' SGARIGLIA" userId="97e3a23f-d310-441e-8f63-3f99c3df4e80" providerId="ADAL" clId="{98D58D0D-AAF0-400A-B762-7A3AEBE010A2}" dt="2024-11-10T17:03:05.540" v="11047" actId="478"/>
          <ac:grpSpMkLst>
            <pc:docMk/>
            <pc:sldMk cId="4011776826" sldId="283"/>
            <ac:grpSpMk id="24" creationId="{7646E7C6-A31C-4A2C-F039-90A94DA799FA}"/>
          </ac:grpSpMkLst>
        </pc:grpChg>
        <pc:grpChg chg="add mod">
          <ac:chgData name="JOSE' SGARIGLIA" userId="97e3a23f-d310-441e-8f63-3f99c3df4e80" providerId="ADAL" clId="{98D58D0D-AAF0-400A-B762-7A3AEBE010A2}" dt="2024-11-10T17:06:36.660" v="11177" actId="1076"/>
          <ac:grpSpMkLst>
            <pc:docMk/>
            <pc:sldMk cId="4011776826" sldId="283"/>
            <ac:grpSpMk id="27" creationId="{B14B6F3E-2D03-8034-FCC2-E8886A773AEE}"/>
          </ac:grpSpMkLst>
        </pc:grpChg>
        <pc:grpChg chg="add del mod">
          <ac:chgData name="JOSE' SGARIGLIA" userId="97e3a23f-d310-441e-8f63-3f99c3df4e80" providerId="ADAL" clId="{98D58D0D-AAF0-400A-B762-7A3AEBE010A2}" dt="2024-11-10T17:04:33.422" v="11095" actId="478"/>
          <ac:grpSpMkLst>
            <pc:docMk/>
            <pc:sldMk cId="4011776826" sldId="283"/>
            <ac:grpSpMk id="30" creationId="{6C5CEE6A-B43F-69BE-BA0C-949F467339BC}"/>
          </ac:grpSpMkLst>
        </pc:grpChg>
        <pc:grpChg chg="add mod">
          <ac:chgData name="JOSE' SGARIGLIA" userId="97e3a23f-d310-441e-8f63-3f99c3df4e80" providerId="ADAL" clId="{98D58D0D-AAF0-400A-B762-7A3AEBE010A2}" dt="2024-11-10T17:06:53.475" v="11180" actId="1076"/>
          <ac:grpSpMkLst>
            <pc:docMk/>
            <pc:sldMk cId="4011776826" sldId="283"/>
            <ac:grpSpMk id="1027" creationId="{ABBF1F52-EE67-D566-C17D-2F8BB5D90034}"/>
          </ac:grpSpMkLst>
        </pc:grpChg>
        <pc:grpChg chg="add mod">
          <ac:chgData name="JOSE' SGARIGLIA" userId="97e3a23f-d310-441e-8f63-3f99c3df4e80" providerId="ADAL" clId="{98D58D0D-AAF0-400A-B762-7A3AEBE010A2}" dt="2024-11-10T17:08:29.983" v="11233" actId="1076"/>
          <ac:grpSpMkLst>
            <pc:docMk/>
            <pc:sldMk cId="4011776826" sldId="283"/>
            <ac:grpSpMk id="1029" creationId="{3AC992CD-7F87-0779-B75A-AE77212B2B75}"/>
          </ac:grpSpMkLst>
        </pc:grpChg>
        <pc:grpChg chg="add mod">
          <ac:chgData name="JOSE' SGARIGLIA" userId="97e3a23f-d310-441e-8f63-3f99c3df4e80" providerId="ADAL" clId="{98D58D0D-AAF0-400A-B762-7A3AEBE010A2}" dt="2024-11-10T17:09:00.449" v="11240" actId="1076"/>
          <ac:grpSpMkLst>
            <pc:docMk/>
            <pc:sldMk cId="4011776826" sldId="283"/>
            <ac:grpSpMk id="1033" creationId="{C4AFD271-59DD-1B89-BA85-E105BB17D0C1}"/>
          </ac:grpSpMkLst>
        </pc:grpChg>
        <pc:grpChg chg="add mod">
          <ac:chgData name="JOSE' SGARIGLIA" userId="97e3a23f-d310-441e-8f63-3f99c3df4e80" providerId="ADAL" clId="{98D58D0D-AAF0-400A-B762-7A3AEBE010A2}" dt="2024-11-10T17:07:39.329" v="11205"/>
          <ac:grpSpMkLst>
            <pc:docMk/>
            <pc:sldMk cId="4011776826" sldId="283"/>
            <ac:grpSpMk id="1036" creationId="{FF1D4E17-FDC9-E2B4-B931-4852759F5B6A}"/>
          </ac:grpSpMkLst>
        </pc:grpChg>
        <pc:grpChg chg="add mod">
          <ac:chgData name="JOSE' SGARIGLIA" userId="97e3a23f-d310-441e-8f63-3f99c3df4e80" providerId="ADAL" clId="{98D58D0D-AAF0-400A-B762-7A3AEBE010A2}" dt="2024-11-10T17:07:39.329" v="11205"/>
          <ac:grpSpMkLst>
            <pc:docMk/>
            <pc:sldMk cId="4011776826" sldId="283"/>
            <ac:grpSpMk id="1039" creationId="{F16A1C09-4706-6C61-6572-1ADA4115EC5D}"/>
          </ac:grpSpMkLst>
        </pc:grpChg>
        <pc:grpChg chg="add mod">
          <ac:chgData name="JOSE' SGARIGLIA" userId="97e3a23f-d310-441e-8f63-3f99c3df4e80" providerId="ADAL" clId="{98D58D0D-AAF0-400A-B762-7A3AEBE010A2}" dt="2024-11-10T17:07:44.202" v="11206"/>
          <ac:grpSpMkLst>
            <pc:docMk/>
            <pc:sldMk cId="4011776826" sldId="283"/>
            <ac:grpSpMk id="1042" creationId="{96D578D9-CFBF-003F-F6F9-B75ED1FABEC1}"/>
          </ac:grpSpMkLst>
        </pc:grpChg>
        <pc:grpChg chg="add mod">
          <ac:chgData name="JOSE' SGARIGLIA" userId="97e3a23f-d310-441e-8f63-3f99c3df4e80" providerId="ADAL" clId="{98D58D0D-AAF0-400A-B762-7A3AEBE010A2}" dt="2024-11-10T17:07:44.202" v="11206"/>
          <ac:grpSpMkLst>
            <pc:docMk/>
            <pc:sldMk cId="4011776826" sldId="283"/>
            <ac:grpSpMk id="1045" creationId="{697B1D67-4372-C57F-BED6-AC4B0CA2FAE2}"/>
          </ac:grpSpMkLst>
        </pc:grpChg>
        <pc:grpChg chg="add mod">
          <ac:chgData name="JOSE' SGARIGLIA" userId="97e3a23f-d310-441e-8f63-3f99c3df4e80" providerId="ADAL" clId="{98D58D0D-AAF0-400A-B762-7A3AEBE010A2}" dt="2024-11-10T17:09:29.335" v="11241" actId="164"/>
          <ac:grpSpMkLst>
            <pc:docMk/>
            <pc:sldMk cId="4011776826" sldId="283"/>
            <ac:grpSpMk id="1048" creationId="{328CA4F6-92A6-D5FA-28B6-B41AEDDF23EA}"/>
          </ac:grpSpMkLst>
        </pc:grpChg>
        <pc:grpChg chg="add mod">
          <ac:chgData name="JOSE' SGARIGLIA" userId="97e3a23f-d310-441e-8f63-3f99c3df4e80" providerId="ADAL" clId="{98D58D0D-AAF0-400A-B762-7A3AEBE010A2}" dt="2024-11-10T17:09:32.817" v="11242" actId="164"/>
          <ac:grpSpMkLst>
            <pc:docMk/>
            <pc:sldMk cId="4011776826" sldId="283"/>
            <ac:grpSpMk id="1049" creationId="{EFE7D700-3FAB-B295-2FFF-1E58C9B41FC2}"/>
          </ac:grpSpMkLst>
        </pc:grpChg>
        <pc:picChg chg="add mod ord">
          <ac:chgData name="JOSE' SGARIGLIA" userId="97e3a23f-d310-441e-8f63-3f99c3df4e80" providerId="ADAL" clId="{98D58D0D-AAF0-400A-B762-7A3AEBE010A2}" dt="2024-11-10T16:41:39.803" v="10063" actId="1076"/>
          <ac:picMkLst>
            <pc:docMk/>
            <pc:sldMk cId="4011776826" sldId="283"/>
            <ac:picMk id="3" creationId="{FCCB5283-BDF9-22E1-A7D8-5FE4DBD5EBF0}"/>
          </ac:picMkLst>
        </pc:picChg>
        <pc:picChg chg="add del mod ord">
          <ac:chgData name="JOSE' SGARIGLIA" userId="97e3a23f-d310-441e-8f63-3f99c3df4e80" providerId="ADAL" clId="{98D58D0D-AAF0-400A-B762-7A3AEBE010A2}" dt="2024-11-10T16:45:43.408" v="10104" actId="167"/>
          <ac:picMkLst>
            <pc:docMk/>
            <pc:sldMk cId="4011776826" sldId="283"/>
            <ac:picMk id="5" creationId="{DF9D5E86-94BF-897E-F13D-373125B0A4C1}"/>
          </ac:picMkLst>
        </pc:picChg>
        <pc:picChg chg="add del mod">
          <ac:chgData name="JOSE' SGARIGLIA" userId="97e3a23f-d310-441e-8f63-3f99c3df4e80" providerId="ADAL" clId="{98D58D0D-AAF0-400A-B762-7A3AEBE010A2}" dt="2024-11-10T16:41:18.380" v="10057" actId="478"/>
          <ac:picMkLst>
            <pc:docMk/>
            <pc:sldMk cId="4011776826" sldId="283"/>
            <ac:picMk id="6" creationId="{C191A281-B346-7495-E4B0-411259194F7A}"/>
          </ac:picMkLst>
        </pc:picChg>
        <pc:picChg chg="del mod">
          <ac:chgData name="JOSE' SGARIGLIA" userId="97e3a23f-d310-441e-8f63-3f99c3df4e80" providerId="ADAL" clId="{98D58D0D-AAF0-400A-B762-7A3AEBE010A2}" dt="2024-11-10T16:41:05.921" v="10053" actId="478"/>
          <ac:picMkLst>
            <pc:docMk/>
            <pc:sldMk cId="4011776826" sldId="283"/>
            <ac:picMk id="13" creationId="{7F848E19-E88F-EF70-2409-C9FCFB11E6FE}"/>
          </ac:picMkLst>
        </pc:picChg>
        <pc:picChg chg="del mod">
          <ac:chgData name="JOSE' SGARIGLIA" userId="97e3a23f-d310-441e-8f63-3f99c3df4e80" providerId="ADAL" clId="{98D58D0D-AAF0-400A-B762-7A3AEBE010A2}" dt="2024-11-10T16:41:19.261" v="10058" actId="478"/>
          <ac:picMkLst>
            <pc:docMk/>
            <pc:sldMk cId="4011776826" sldId="283"/>
            <ac:picMk id="18" creationId="{399277A4-3333-34F3-0C21-47CFB816519E}"/>
          </ac:picMkLst>
        </pc:picChg>
        <pc:picChg chg="add del">
          <ac:chgData name="JOSE' SGARIGLIA" userId="97e3a23f-d310-441e-8f63-3f99c3df4e80" providerId="ADAL" clId="{98D58D0D-AAF0-400A-B762-7A3AEBE010A2}" dt="2024-11-10T16:43:29.466" v="10076" actId="478"/>
          <ac:picMkLst>
            <pc:docMk/>
            <pc:sldMk cId="4011776826" sldId="283"/>
            <ac:picMk id="1026" creationId="{D2BE06F4-6A73-CBEF-7410-9410F026D1C4}"/>
          </ac:picMkLst>
        </pc:picChg>
        <pc:picChg chg="add mod">
          <ac:chgData name="JOSE' SGARIGLIA" userId="97e3a23f-d310-441e-8f63-3f99c3df4e80" providerId="ADAL" clId="{98D58D0D-AAF0-400A-B762-7A3AEBE010A2}" dt="2024-11-10T16:43:25.627" v="10074" actId="1076"/>
          <ac:picMkLst>
            <pc:docMk/>
            <pc:sldMk cId="4011776826" sldId="283"/>
            <ac:picMk id="1028" creationId="{D42955F9-5D09-BF7A-7660-CDD55C130A78}"/>
          </ac:picMkLst>
        </pc:picChg>
        <pc:picChg chg="add mod">
          <ac:chgData name="JOSE' SGARIGLIA" userId="97e3a23f-d310-441e-8f63-3f99c3df4e80" providerId="ADAL" clId="{98D58D0D-AAF0-400A-B762-7A3AEBE010A2}" dt="2024-11-10T16:45:03.659" v="10099" actId="167"/>
          <ac:picMkLst>
            <pc:docMk/>
            <pc:sldMk cId="4011776826" sldId="283"/>
            <ac:picMk id="1030" creationId="{89C45350-7930-31A2-3DB7-B7FA724D2767}"/>
          </ac:picMkLst>
        </pc:picChg>
        <pc:picChg chg="add del mod ord">
          <ac:chgData name="JOSE' SGARIGLIA" userId="97e3a23f-d310-441e-8f63-3f99c3df4e80" providerId="ADAL" clId="{98D58D0D-AAF0-400A-B762-7A3AEBE010A2}" dt="2024-11-10T17:25:18.652" v="11520" actId="478"/>
          <ac:picMkLst>
            <pc:docMk/>
            <pc:sldMk cId="4011776826" sldId="283"/>
            <ac:picMk id="1051" creationId="{DCDF525C-AC81-AA8D-5389-B6C9CCB9637D}"/>
          </ac:picMkLst>
        </pc:picChg>
        <pc:picChg chg="add del mod">
          <ac:chgData name="JOSE' SGARIGLIA" userId="97e3a23f-d310-441e-8f63-3f99c3df4e80" providerId="ADAL" clId="{98D58D0D-AAF0-400A-B762-7A3AEBE010A2}" dt="2024-11-10T17:25:17.397" v="11519" actId="478"/>
          <ac:picMkLst>
            <pc:docMk/>
            <pc:sldMk cId="4011776826" sldId="283"/>
            <ac:picMk id="1053" creationId="{0210C9FD-6D28-8369-D914-AA31246BF366}"/>
          </ac:picMkLst>
        </pc:picChg>
        <pc:cxnChg chg="del mod">
          <ac:chgData name="JOSE' SGARIGLIA" userId="97e3a23f-d310-441e-8f63-3f99c3df4e80" providerId="ADAL" clId="{98D58D0D-AAF0-400A-B762-7A3AEBE010A2}" dt="2024-11-10T16:41:05.921" v="10053" actId="478"/>
          <ac:cxnSpMkLst>
            <pc:docMk/>
            <pc:sldMk cId="4011776826" sldId="283"/>
            <ac:cxnSpMk id="7" creationId="{FBA05F9A-D147-B59C-C858-3EEC9DC0A305}"/>
          </ac:cxnSpMkLst>
        </pc:cxnChg>
        <pc:cxnChg chg="add del mod ord">
          <ac:chgData name="JOSE' SGARIGLIA" userId="97e3a23f-d310-441e-8f63-3f99c3df4e80" providerId="ADAL" clId="{98D58D0D-AAF0-400A-B762-7A3AEBE010A2}" dt="2024-11-10T16:43:26.684" v="10075" actId="478"/>
          <ac:cxnSpMkLst>
            <pc:docMk/>
            <pc:sldMk cId="4011776826" sldId="283"/>
            <ac:cxnSpMk id="8" creationId="{7DE3A0F1-4EBB-CECE-1CFF-E7D50A495D96}"/>
          </ac:cxnSpMkLst>
        </pc:cxnChg>
        <pc:cxnChg chg="add mod">
          <ac:chgData name="JOSE' SGARIGLIA" userId="97e3a23f-d310-441e-8f63-3f99c3df4e80" providerId="ADAL" clId="{98D58D0D-AAF0-400A-B762-7A3AEBE010A2}" dt="2024-11-10T16:44:28.152" v="10093" actId="1076"/>
          <ac:cxnSpMkLst>
            <pc:docMk/>
            <pc:sldMk cId="4011776826" sldId="283"/>
            <ac:cxnSpMk id="9" creationId="{372FE301-79B0-C3AD-5D91-3C700AC39BBB}"/>
          </ac:cxnSpMkLst>
        </pc:cxnChg>
      </pc:sldChg>
      <pc:sldChg chg="addSp delSp modSp add del mod delAnim modAnim">
        <pc:chgData name="JOSE' SGARIGLIA" userId="97e3a23f-d310-441e-8f63-3f99c3df4e80" providerId="ADAL" clId="{98D58D0D-AAF0-400A-B762-7A3AEBE010A2}" dt="2024-11-10T18:55:07.753" v="12184" actId="478"/>
        <pc:sldMkLst>
          <pc:docMk/>
          <pc:sldMk cId="3299382182" sldId="284"/>
        </pc:sldMkLst>
        <pc:grpChg chg="add mod">
          <ac:chgData name="JOSE' SGARIGLIA" userId="97e3a23f-d310-441e-8f63-3f99c3df4e80" providerId="ADAL" clId="{98D58D0D-AAF0-400A-B762-7A3AEBE010A2}" dt="2024-11-10T17:41:52.575" v="12070" actId="1076"/>
          <ac:grpSpMkLst>
            <pc:docMk/>
            <pc:sldMk cId="3299382182" sldId="284"/>
            <ac:grpSpMk id="13" creationId="{1DB99A93-FF9D-C432-FA92-392A67703764}"/>
          </ac:grpSpMkLst>
        </pc:grpChg>
        <pc:grpChg chg="del">
          <ac:chgData name="JOSE' SGARIGLIA" userId="97e3a23f-d310-441e-8f63-3f99c3df4e80" providerId="ADAL" clId="{98D58D0D-AAF0-400A-B762-7A3AEBE010A2}" dt="2024-11-10T17:24:16.339" v="11512" actId="478"/>
          <ac:grpSpMkLst>
            <pc:docMk/>
            <pc:sldMk cId="3299382182" sldId="284"/>
            <ac:grpSpMk id="19" creationId="{A7153638-17EA-76FB-4FA7-DDB991E75B6D}"/>
          </ac:grpSpMkLst>
        </pc:grpChg>
        <pc:grpChg chg="del">
          <ac:chgData name="JOSE' SGARIGLIA" userId="97e3a23f-d310-441e-8f63-3f99c3df4e80" providerId="ADAL" clId="{98D58D0D-AAF0-400A-B762-7A3AEBE010A2}" dt="2024-11-10T17:24:16.339" v="11512" actId="478"/>
          <ac:grpSpMkLst>
            <pc:docMk/>
            <pc:sldMk cId="3299382182" sldId="284"/>
            <ac:grpSpMk id="20" creationId="{86643F95-5E3F-A23F-3E3F-ECF12EBF48EE}"/>
          </ac:grpSpMkLst>
        </pc:grpChg>
        <pc:grpChg chg="del">
          <ac:chgData name="JOSE' SGARIGLIA" userId="97e3a23f-d310-441e-8f63-3f99c3df4e80" providerId="ADAL" clId="{98D58D0D-AAF0-400A-B762-7A3AEBE010A2}" dt="2024-11-10T17:24:52.485" v="11515" actId="478"/>
          <ac:grpSpMkLst>
            <pc:docMk/>
            <pc:sldMk cId="3299382182" sldId="284"/>
            <ac:grpSpMk id="27" creationId="{C1175A13-E643-671A-9D08-F022BB5E4DB7}"/>
          </ac:grpSpMkLst>
        </pc:grpChg>
        <pc:grpChg chg="del">
          <ac:chgData name="JOSE' SGARIGLIA" userId="97e3a23f-d310-441e-8f63-3f99c3df4e80" providerId="ADAL" clId="{98D58D0D-AAF0-400A-B762-7A3AEBE010A2}" dt="2024-11-10T17:24:52.485" v="11515" actId="478"/>
          <ac:grpSpMkLst>
            <pc:docMk/>
            <pc:sldMk cId="3299382182" sldId="284"/>
            <ac:grpSpMk id="1027" creationId="{ED3C460E-C554-F57D-E3F2-0E2DEE9632EB}"/>
          </ac:grpSpMkLst>
        </pc:grpChg>
        <pc:grpChg chg="del">
          <ac:chgData name="JOSE' SGARIGLIA" userId="97e3a23f-d310-441e-8f63-3f99c3df4e80" providerId="ADAL" clId="{98D58D0D-AAF0-400A-B762-7A3AEBE010A2}" dt="2024-11-10T17:24:52.485" v="11515" actId="478"/>
          <ac:grpSpMkLst>
            <pc:docMk/>
            <pc:sldMk cId="3299382182" sldId="284"/>
            <ac:grpSpMk id="1029" creationId="{5D9303E6-416B-4CD7-9328-083AC0EC1C4E}"/>
          </ac:grpSpMkLst>
        </pc:grpChg>
        <pc:grpChg chg="del">
          <ac:chgData name="JOSE' SGARIGLIA" userId="97e3a23f-d310-441e-8f63-3f99c3df4e80" providerId="ADAL" clId="{98D58D0D-AAF0-400A-B762-7A3AEBE010A2}" dt="2024-11-10T17:24:16.339" v="11512" actId="478"/>
          <ac:grpSpMkLst>
            <pc:docMk/>
            <pc:sldMk cId="3299382182" sldId="284"/>
            <ac:grpSpMk id="1033" creationId="{05CEB5C3-AC66-7C48-AB43-FAC8D54E6A15}"/>
          </ac:grpSpMkLst>
        </pc:grpChg>
        <pc:grpChg chg="del">
          <ac:chgData name="JOSE' SGARIGLIA" userId="97e3a23f-d310-441e-8f63-3f99c3df4e80" providerId="ADAL" clId="{98D58D0D-AAF0-400A-B762-7A3AEBE010A2}" dt="2024-11-10T17:24:13.279" v="11511" actId="478"/>
          <ac:grpSpMkLst>
            <pc:docMk/>
            <pc:sldMk cId="3299382182" sldId="284"/>
            <ac:grpSpMk id="1048" creationId="{CB29D813-FF5A-C42D-1FB1-FF13B6C33A9D}"/>
          </ac:grpSpMkLst>
        </pc:grpChg>
        <pc:grpChg chg="del">
          <ac:chgData name="JOSE' SGARIGLIA" userId="97e3a23f-d310-441e-8f63-3f99c3df4e80" providerId="ADAL" clId="{98D58D0D-AAF0-400A-B762-7A3AEBE010A2}" dt="2024-11-10T17:24:52.485" v="11515" actId="478"/>
          <ac:grpSpMkLst>
            <pc:docMk/>
            <pc:sldMk cId="3299382182" sldId="284"/>
            <ac:grpSpMk id="1049" creationId="{0AB65CCE-DA1D-3279-C9FB-4F398F0F3C30}"/>
          </ac:grpSpMkLst>
        </pc:grpChg>
        <pc:picChg chg="del">
          <ac:chgData name="JOSE' SGARIGLIA" userId="97e3a23f-d310-441e-8f63-3f99c3df4e80" providerId="ADAL" clId="{98D58D0D-AAF0-400A-B762-7A3AEBE010A2}" dt="2024-11-10T17:32:12.640" v="11684" actId="478"/>
          <ac:picMkLst>
            <pc:docMk/>
            <pc:sldMk cId="3299382182" sldId="284"/>
            <ac:picMk id="3" creationId="{3C3BB878-3BDD-7D17-8150-B3C34615E36B}"/>
          </ac:picMkLst>
        </pc:picChg>
        <pc:picChg chg="mod">
          <ac:chgData name="JOSE' SGARIGLIA" userId="97e3a23f-d310-441e-8f63-3f99c3df4e80" providerId="ADAL" clId="{98D58D0D-AAF0-400A-B762-7A3AEBE010A2}" dt="2024-11-10T17:41:34.053" v="12067" actId="1076"/>
          <ac:picMkLst>
            <pc:docMk/>
            <pc:sldMk cId="3299382182" sldId="284"/>
            <ac:picMk id="4" creationId="{A477085D-4A54-95CB-43B7-CF050A354FE4}"/>
          </ac:picMkLst>
        </pc:picChg>
        <pc:picChg chg="del">
          <ac:chgData name="JOSE' SGARIGLIA" userId="97e3a23f-d310-441e-8f63-3f99c3df4e80" providerId="ADAL" clId="{98D58D0D-AAF0-400A-B762-7A3AEBE010A2}" dt="2024-11-10T17:31:55.073" v="11683" actId="478"/>
          <ac:picMkLst>
            <pc:docMk/>
            <pc:sldMk cId="3299382182" sldId="284"/>
            <ac:picMk id="5" creationId="{4CB86B08-ED46-0E06-900D-4DE3D8F36E76}"/>
          </ac:picMkLst>
        </pc:picChg>
        <pc:picChg chg="add mod">
          <ac:chgData name="JOSE' SGARIGLIA" userId="97e3a23f-d310-441e-8f63-3f99c3df4e80" providerId="ADAL" clId="{98D58D0D-AAF0-400A-B762-7A3AEBE010A2}" dt="2024-11-10T17:41:49.957" v="12069" actId="164"/>
          <ac:picMkLst>
            <pc:docMk/>
            <pc:sldMk cId="3299382182" sldId="284"/>
            <ac:picMk id="6" creationId="{EC2915BA-FBB6-7315-201D-9D595BB41BAB}"/>
          </ac:picMkLst>
        </pc:picChg>
        <pc:picChg chg="add mod ord">
          <ac:chgData name="JOSE' SGARIGLIA" userId="97e3a23f-d310-441e-8f63-3f99c3df4e80" providerId="ADAL" clId="{98D58D0D-AAF0-400A-B762-7A3AEBE010A2}" dt="2024-11-10T17:41:49.957" v="12069" actId="164"/>
          <ac:picMkLst>
            <pc:docMk/>
            <pc:sldMk cId="3299382182" sldId="284"/>
            <ac:picMk id="10" creationId="{898D4D5F-05E3-CA65-900E-146003892830}"/>
          </ac:picMkLst>
        </pc:picChg>
        <pc:picChg chg="add del mod modCrop">
          <ac:chgData name="JOSE' SGARIGLIA" userId="97e3a23f-d310-441e-8f63-3f99c3df4e80" providerId="ADAL" clId="{98D58D0D-AAF0-400A-B762-7A3AEBE010A2}" dt="2024-11-10T18:55:07.753" v="12184" actId="478"/>
          <ac:picMkLst>
            <pc:docMk/>
            <pc:sldMk cId="3299382182" sldId="284"/>
            <ac:picMk id="18" creationId="{BE2B08F4-F272-D7D6-AE41-B83BE559AF5E}"/>
          </ac:picMkLst>
        </pc:picChg>
        <pc:picChg chg="mod">
          <ac:chgData name="JOSE' SGARIGLIA" userId="97e3a23f-d310-441e-8f63-3f99c3df4e80" providerId="ADAL" clId="{98D58D0D-AAF0-400A-B762-7A3AEBE010A2}" dt="2024-11-10T17:31:53.489" v="11682" actId="167"/>
          <ac:picMkLst>
            <pc:docMk/>
            <pc:sldMk cId="3299382182" sldId="284"/>
            <ac:picMk id="1030" creationId="{153DFCC6-5005-2C0C-8F5D-18133AF42307}"/>
          </ac:picMkLst>
        </pc:picChg>
        <pc:picChg chg="del mod">
          <ac:chgData name="JOSE' SGARIGLIA" userId="97e3a23f-d310-441e-8f63-3f99c3df4e80" providerId="ADAL" clId="{98D58D0D-AAF0-400A-B762-7A3AEBE010A2}" dt="2024-11-10T17:35:37.781" v="11696" actId="478"/>
          <ac:picMkLst>
            <pc:docMk/>
            <pc:sldMk cId="3299382182" sldId="284"/>
            <ac:picMk id="1051" creationId="{DD73584D-3420-46DD-8589-EFF5D5BDEC21}"/>
          </ac:picMkLst>
        </pc:picChg>
        <pc:picChg chg="add del mod">
          <ac:chgData name="JOSE' SGARIGLIA" userId="97e3a23f-d310-441e-8f63-3f99c3df4e80" providerId="ADAL" clId="{98D58D0D-AAF0-400A-B762-7A3AEBE010A2}" dt="2024-11-10T17:27:06.376" v="11566" actId="478"/>
          <ac:picMkLst>
            <pc:docMk/>
            <pc:sldMk cId="3299382182" sldId="284"/>
            <ac:picMk id="1053" creationId="{7E34BDD6-56BF-E771-7B04-A7761E88219E}"/>
          </ac:picMkLst>
        </pc:picChg>
        <pc:cxnChg chg="del">
          <ac:chgData name="JOSE' SGARIGLIA" userId="97e3a23f-d310-441e-8f63-3f99c3df4e80" providerId="ADAL" clId="{98D58D0D-AAF0-400A-B762-7A3AEBE010A2}" dt="2024-11-10T17:31:50.950" v="11681" actId="478"/>
          <ac:cxnSpMkLst>
            <pc:docMk/>
            <pc:sldMk cId="3299382182" sldId="284"/>
            <ac:cxnSpMk id="8" creationId="{010E59FA-E0BB-C13D-8B75-54F39622EF64}"/>
          </ac:cxnSpMkLst>
        </pc:cxnChg>
        <pc:cxnChg chg="ord">
          <ac:chgData name="JOSE' SGARIGLIA" userId="97e3a23f-d310-441e-8f63-3f99c3df4e80" providerId="ADAL" clId="{98D58D0D-AAF0-400A-B762-7A3AEBE010A2}" dt="2024-11-10T17:31:49.554" v="11680" actId="167"/>
          <ac:cxnSpMkLst>
            <pc:docMk/>
            <pc:sldMk cId="3299382182" sldId="284"/>
            <ac:cxnSpMk id="9" creationId="{71808F81-FCA7-0753-C37B-BC232AA7D0E8}"/>
          </ac:cxnSpMkLst>
        </pc:cxnChg>
      </pc:sldChg>
      <pc:sldChg chg="addSp delSp modSp add mod delAnim modAnim">
        <pc:chgData name="JOSE' SGARIGLIA" userId="97e3a23f-d310-441e-8f63-3f99c3df4e80" providerId="ADAL" clId="{98D58D0D-AAF0-400A-B762-7A3AEBE010A2}" dt="2024-11-10T17:47:55.568" v="12082"/>
        <pc:sldMkLst>
          <pc:docMk/>
          <pc:sldMk cId="4081459116" sldId="285"/>
        </pc:sldMkLst>
        <pc:grpChg chg="add mod">
          <ac:chgData name="JOSE' SGARIGLIA" userId="97e3a23f-d310-441e-8f63-3f99c3df4e80" providerId="ADAL" clId="{98D58D0D-AAF0-400A-B762-7A3AEBE010A2}" dt="2024-11-10T17:42:04.774" v="12072" actId="1076"/>
          <ac:grpSpMkLst>
            <pc:docMk/>
            <pc:sldMk cId="4081459116" sldId="285"/>
            <ac:grpSpMk id="14" creationId="{01773554-AE3E-A36A-7B6F-E56191AA48DF}"/>
          </ac:grpSpMkLst>
        </pc:grpChg>
        <pc:picChg chg="del">
          <ac:chgData name="JOSE' SGARIGLIA" userId="97e3a23f-d310-441e-8f63-3f99c3df4e80" providerId="ADAL" clId="{98D58D0D-AAF0-400A-B762-7A3AEBE010A2}" dt="2024-11-10T17:32:15.496" v="11685" actId="478"/>
          <ac:picMkLst>
            <pc:docMk/>
            <pc:sldMk cId="4081459116" sldId="285"/>
            <ac:picMk id="3" creationId="{8B3EE7CA-FDB9-1C65-018F-F998DD167C2E}"/>
          </ac:picMkLst>
        </pc:picChg>
        <pc:picChg chg="del">
          <ac:chgData name="JOSE' SGARIGLIA" userId="97e3a23f-d310-441e-8f63-3f99c3df4e80" providerId="ADAL" clId="{98D58D0D-AAF0-400A-B762-7A3AEBE010A2}" dt="2024-11-10T17:32:22.467" v="11689" actId="478"/>
          <ac:picMkLst>
            <pc:docMk/>
            <pc:sldMk cId="4081459116" sldId="285"/>
            <ac:picMk id="5" creationId="{F2CC2C2B-93E6-F1B9-F4F9-3F32FFCC077C}"/>
          </ac:picMkLst>
        </pc:picChg>
        <pc:picChg chg="del">
          <ac:chgData name="JOSE' SGARIGLIA" userId="97e3a23f-d310-441e-8f63-3f99c3df4e80" providerId="ADAL" clId="{98D58D0D-AAF0-400A-B762-7A3AEBE010A2}" dt="2024-11-10T17:30:34.806" v="11590" actId="478"/>
          <ac:picMkLst>
            <pc:docMk/>
            <pc:sldMk cId="4081459116" sldId="285"/>
            <ac:picMk id="6" creationId="{1ACAF905-BBD1-FD2E-4A50-5F8C76CFCED5}"/>
          </ac:picMkLst>
        </pc:picChg>
        <pc:picChg chg="add del mod ord">
          <ac:chgData name="JOSE' SGARIGLIA" userId="97e3a23f-d310-441e-8f63-3f99c3df4e80" providerId="ADAL" clId="{98D58D0D-AAF0-400A-B762-7A3AEBE010A2}" dt="2024-11-10T17:36:01.224" v="11702" actId="478"/>
          <ac:picMkLst>
            <pc:docMk/>
            <pc:sldMk cId="4081459116" sldId="285"/>
            <ac:picMk id="7" creationId="{2221C80B-353C-423A-5A45-F1B4D7765800}"/>
          </ac:picMkLst>
        </pc:picChg>
        <pc:picChg chg="add mod ord">
          <ac:chgData name="JOSE' SGARIGLIA" userId="97e3a23f-d310-441e-8f63-3f99c3df4e80" providerId="ADAL" clId="{98D58D0D-AAF0-400A-B762-7A3AEBE010A2}" dt="2024-11-10T17:42:02.135" v="12071" actId="164"/>
          <ac:picMkLst>
            <pc:docMk/>
            <pc:sldMk cId="4081459116" sldId="285"/>
            <ac:picMk id="11" creationId="{B0EEE05A-EDBE-AFED-C785-E3B5C41B671A}"/>
          </ac:picMkLst>
        </pc:picChg>
        <pc:picChg chg="add mod">
          <ac:chgData name="JOSE' SGARIGLIA" userId="97e3a23f-d310-441e-8f63-3f99c3df4e80" providerId="ADAL" clId="{98D58D0D-AAF0-400A-B762-7A3AEBE010A2}" dt="2024-11-10T17:42:02.135" v="12071" actId="164"/>
          <ac:picMkLst>
            <pc:docMk/>
            <pc:sldMk cId="4081459116" sldId="285"/>
            <ac:picMk id="13" creationId="{7CFFB23C-3FA2-2212-79A7-624015DBA572}"/>
          </ac:picMkLst>
        </pc:picChg>
        <pc:picChg chg="mod">
          <ac:chgData name="JOSE' SGARIGLIA" userId="97e3a23f-d310-441e-8f63-3f99c3df4e80" providerId="ADAL" clId="{98D58D0D-AAF0-400A-B762-7A3AEBE010A2}" dt="2024-11-10T17:32:21.370" v="11688" actId="167"/>
          <ac:picMkLst>
            <pc:docMk/>
            <pc:sldMk cId="4081459116" sldId="285"/>
            <ac:picMk id="1030" creationId="{D656D2DF-EB38-09F7-B100-0380CF660A84}"/>
          </ac:picMkLst>
        </pc:picChg>
        <pc:picChg chg="del">
          <ac:chgData name="JOSE' SGARIGLIA" userId="97e3a23f-d310-441e-8f63-3f99c3df4e80" providerId="ADAL" clId="{98D58D0D-AAF0-400A-B762-7A3AEBE010A2}" dt="2024-11-10T17:30:38.054" v="11592" actId="478"/>
          <ac:picMkLst>
            <pc:docMk/>
            <pc:sldMk cId="4081459116" sldId="285"/>
            <ac:picMk id="1051" creationId="{425FF46D-CD8D-9419-EF26-E1408A9634E3}"/>
          </ac:picMkLst>
        </pc:picChg>
        <pc:cxnChg chg="del">
          <ac:chgData name="JOSE' SGARIGLIA" userId="97e3a23f-d310-441e-8f63-3f99c3df4e80" providerId="ADAL" clId="{98D58D0D-AAF0-400A-B762-7A3AEBE010A2}" dt="2024-11-10T17:32:19.424" v="11687" actId="478"/>
          <ac:cxnSpMkLst>
            <pc:docMk/>
            <pc:sldMk cId="4081459116" sldId="285"/>
            <ac:cxnSpMk id="8" creationId="{70489B6A-7060-D81D-8502-A043CF5BBBB0}"/>
          </ac:cxnSpMkLst>
        </pc:cxnChg>
        <pc:cxnChg chg="ord">
          <ac:chgData name="JOSE' SGARIGLIA" userId="97e3a23f-d310-441e-8f63-3f99c3df4e80" providerId="ADAL" clId="{98D58D0D-AAF0-400A-B762-7A3AEBE010A2}" dt="2024-11-10T17:32:18.488" v="11686" actId="167"/>
          <ac:cxnSpMkLst>
            <pc:docMk/>
            <pc:sldMk cId="4081459116" sldId="285"/>
            <ac:cxnSpMk id="9" creationId="{506A0FFA-247F-988E-AD71-3C70883FDD72}"/>
          </ac:cxnSpMkLst>
        </pc:cxnChg>
      </pc:sldChg>
      <pc:sldChg chg="addSp delSp modSp add mod modTransition modAnim">
        <pc:chgData name="JOSE' SGARIGLIA" userId="97e3a23f-d310-441e-8f63-3f99c3df4e80" providerId="ADAL" clId="{98D58D0D-AAF0-400A-B762-7A3AEBE010A2}" dt="2024-11-11T14:10:29.462" v="17976"/>
        <pc:sldMkLst>
          <pc:docMk/>
          <pc:sldMk cId="2462881883" sldId="286"/>
        </pc:sldMkLst>
        <pc:grpChg chg="add mod">
          <ac:chgData name="JOSE' SGARIGLIA" userId="97e3a23f-d310-441e-8f63-3f99c3df4e80" providerId="ADAL" clId="{98D58D0D-AAF0-400A-B762-7A3AEBE010A2}" dt="2024-11-10T17:42:13.087" v="12074" actId="1076"/>
          <ac:grpSpMkLst>
            <pc:docMk/>
            <pc:sldMk cId="2462881883" sldId="286"/>
            <ac:grpSpMk id="7" creationId="{9927FD3F-C6D3-C5DC-61EB-53083ACA9ABA}"/>
          </ac:grpSpMkLst>
        </pc:grpChg>
        <pc:picChg chg="add mod ord">
          <ac:chgData name="JOSE' SGARIGLIA" userId="97e3a23f-d310-441e-8f63-3f99c3df4e80" providerId="ADAL" clId="{98D58D0D-AAF0-400A-B762-7A3AEBE010A2}" dt="2024-11-10T17:42:11.421" v="12073" actId="164"/>
          <ac:picMkLst>
            <pc:docMk/>
            <pc:sldMk cId="2462881883" sldId="286"/>
            <ac:picMk id="3" creationId="{C12D9546-D34D-7A6F-6779-9392DD402547}"/>
          </ac:picMkLst>
        </pc:picChg>
        <pc:picChg chg="add mod ord">
          <ac:chgData name="JOSE' SGARIGLIA" userId="97e3a23f-d310-441e-8f63-3f99c3df4e80" providerId="ADAL" clId="{98D58D0D-AAF0-400A-B762-7A3AEBE010A2}" dt="2024-11-10T17:42:11.421" v="12073" actId="164"/>
          <ac:picMkLst>
            <pc:docMk/>
            <pc:sldMk cId="2462881883" sldId="286"/>
            <ac:picMk id="6" creationId="{D38A4261-9F78-80A0-C4C5-EDE93C368823}"/>
          </ac:picMkLst>
        </pc:picChg>
        <pc:picChg chg="add mod">
          <ac:chgData name="JOSE' SGARIGLIA" userId="97e3a23f-d310-441e-8f63-3f99c3df4e80" providerId="ADAL" clId="{98D58D0D-AAF0-400A-B762-7A3AEBE010A2}" dt="2024-11-10T18:50:06.960" v="12133" actId="1076"/>
          <ac:picMkLst>
            <pc:docMk/>
            <pc:sldMk cId="2462881883" sldId="286"/>
            <ac:picMk id="8" creationId="{63905AF0-6599-88C8-0F21-B17A81CF8AD7}"/>
          </ac:picMkLst>
        </pc:picChg>
        <pc:picChg chg="del">
          <ac:chgData name="JOSE' SGARIGLIA" userId="97e3a23f-d310-441e-8f63-3f99c3df4e80" providerId="ADAL" clId="{98D58D0D-AAF0-400A-B762-7A3AEBE010A2}" dt="2024-11-10T17:39:40.085" v="11890" actId="478"/>
          <ac:picMkLst>
            <pc:docMk/>
            <pc:sldMk cId="2462881883" sldId="286"/>
            <ac:picMk id="11" creationId="{DEF55AF8-833F-43DE-6B26-B7D1A06E0306}"/>
          </ac:picMkLst>
        </pc:picChg>
        <pc:picChg chg="del">
          <ac:chgData name="JOSE' SGARIGLIA" userId="97e3a23f-d310-441e-8f63-3f99c3df4e80" providerId="ADAL" clId="{98D58D0D-AAF0-400A-B762-7A3AEBE010A2}" dt="2024-11-10T17:39:44.158" v="11892" actId="478"/>
          <ac:picMkLst>
            <pc:docMk/>
            <pc:sldMk cId="2462881883" sldId="286"/>
            <ac:picMk id="13" creationId="{3EFC3E69-1602-D638-8A71-7FFDA221A94A}"/>
          </ac:picMkLst>
        </pc:picChg>
        <pc:cxnChg chg="ord">
          <ac:chgData name="JOSE' SGARIGLIA" userId="97e3a23f-d310-441e-8f63-3f99c3df4e80" providerId="ADAL" clId="{98D58D0D-AAF0-400A-B762-7A3AEBE010A2}" dt="2024-11-10T18:50:04.971" v="12132" actId="166"/>
          <ac:cxnSpMkLst>
            <pc:docMk/>
            <pc:sldMk cId="2462881883" sldId="286"/>
            <ac:cxnSpMk id="9" creationId="{8B016C09-C1B1-4A84-EAA3-E251C1D4F348}"/>
          </ac:cxnSpMkLst>
        </pc:cxnChg>
      </pc:sldChg>
      <pc:sldChg chg="addSp delSp modSp add mod setBg delAnim modAnim">
        <pc:chgData name="JOSE' SGARIGLIA" userId="97e3a23f-d310-441e-8f63-3f99c3df4e80" providerId="ADAL" clId="{98D58D0D-AAF0-400A-B762-7A3AEBE010A2}" dt="2024-11-10T19:31:06.658" v="12737"/>
        <pc:sldMkLst>
          <pc:docMk/>
          <pc:sldMk cId="3266244929" sldId="287"/>
        </pc:sldMkLst>
        <pc:spChg chg="add mod ord">
          <ac:chgData name="JOSE' SGARIGLIA" userId="97e3a23f-d310-441e-8f63-3f99c3df4e80" providerId="ADAL" clId="{98D58D0D-AAF0-400A-B762-7A3AEBE010A2}" dt="2024-11-10T18:55:58.056" v="12193" actId="166"/>
          <ac:spMkLst>
            <pc:docMk/>
            <pc:sldMk cId="3266244929" sldId="287"/>
            <ac:spMk id="21" creationId="{215F207E-0868-CA21-0F7C-562D23378FF8}"/>
          </ac:spMkLst>
        </pc:spChg>
        <pc:spChg chg="add mod topLvl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31" creationId="{8CAFA133-F657-17C8-4018-4FB8F47362F0}"/>
          </ac:spMkLst>
        </pc:spChg>
        <pc:spChg chg="add mod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1026" creationId="{B2970151-C8F2-2057-3B28-5FC702DEAA2D}"/>
          </ac:spMkLst>
        </pc:spChg>
        <pc:spChg chg="add mod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1028" creationId="{4329A8AA-2345-2589-7B3F-25810549F3B6}"/>
          </ac:spMkLst>
        </pc:spChg>
        <pc:spChg chg="add mod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1036" creationId="{226B231D-2ACE-1CCD-F6B0-C6914BD7A027}"/>
          </ac:spMkLst>
        </pc:spChg>
        <pc:spChg chg="add mod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1037" creationId="{A71A2E38-2ADC-2C42-6EC7-E36BF0B6FD11}"/>
          </ac:spMkLst>
        </pc:spChg>
        <pc:spChg chg="add mod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1038" creationId="{4810026E-C45A-1F4E-2EC7-1B07D47436ED}"/>
          </ac:spMkLst>
        </pc:spChg>
        <pc:spChg chg="add mod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1039" creationId="{2BFD335A-9ABC-526D-2868-6817B5AA1516}"/>
          </ac:spMkLst>
        </pc:spChg>
        <pc:spChg chg="add mod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1040" creationId="{AE450013-78CB-4F97-1243-7C7BEA25177B}"/>
          </ac:spMkLst>
        </pc:spChg>
        <pc:spChg chg="add mod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1041" creationId="{48A69F1B-B6A6-0A42-9DAC-2A2667353F49}"/>
          </ac:spMkLst>
        </pc:spChg>
        <pc:spChg chg="add mod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1042" creationId="{652DF283-D1F2-6C21-0BA5-90DF7D974087}"/>
          </ac:spMkLst>
        </pc:spChg>
        <pc:spChg chg="add mod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1043" creationId="{30EE021B-E4A0-AACF-671D-E7740908DFFD}"/>
          </ac:spMkLst>
        </pc:spChg>
        <pc:spChg chg="add mod">
          <ac:chgData name="JOSE' SGARIGLIA" userId="97e3a23f-d310-441e-8f63-3f99c3df4e80" providerId="ADAL" clId="{98D58D0D-AAF0-400A-B762-7A3AEBE010A2}" dt="2024-11-10T19:12:17.063" v="12388"/>
          <ac:spMkLst>
            <pc:docMk/>
            <pc:sldMk cId="3266244929" sldId="287"/>
            <ac:spMk id="1045" creationId="{650F1CD2-A8ED-E2DD-766C-59D3FA7FC4F7}"/>
          </ac:spMkLst>
        </pc:spChg>
        <pc:spChg chg="add mod">
          <ac:chgData name="JOSE' SGARIGLIA" userId="97e3a23f-d310-441e-8f63-3f99c3df4e80" providerId="ADAL" clId="{98D58D0D-AAF0-400A-B762-7A3AEBE010A2}" dt="2024-11-10T19:12:21.296" v="12390"/>
          <ac:spMkLst>
            <pc:docMk/>
            <pc:sldMk cId="3266244929" sldId="287"/>
            <ac:spMk id="1047" creationId="{84CF44DE-D3E8-DB40-F371-F580B906EF63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1055" creationId="{2B6E0640-6E07-18F6-9357-EF55C3FFEDC7}"/>
          </ac:spMkLst>
        </pc:spChg>
        <pc:spChg chg="add mod topLvl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2048" creationId="{4C662B67-A003-2515-D5C6-71C5A71BCDA3}"/>
          </ac:spMkLst>
        </pc:spChg>
        <pc:spChg chg="add mod topLvl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2049" creationId="{A585977F-B2AF-ADD8-5A2D-2F7D78E0C299}"/>
          </ac:spMkLst>
        </pc:spChg>
        <pc:spChg chg="add mod topLvl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2051" creationId="{2C143E8D-5270-D38F-6078-96F2A5BD2E24}"/>
          </ac:spMkLst>
        </pc:spChg>
        <pc:spChg chg="add mod topLvl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2052" creationId="{D6F84B3E-3D1C-35A8-D558-5B66DCD0ADEA}"/>
          </ac:spMkLst>
        </pc:spChg>
        <pc:spChg chg="add mod topLvl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2053" creationId="{23CD2134-6C57-CFDD-57E3-B3AFA7182BBF}"/>
          </ac:spMkLst>
        </pc:spChg>
        <pc:spChg chg="add mod topLvl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2054" creationId="{1EA9B781-4BA3-390E-AE32-3F4DADDA8892}"/>
          </ac:spMkLst>
        </pc:spChg>
        <pc:spChg chg="mod topLvl">
          <ac:chgData name="JOSE' SGARIGLIA" userId="97e3a23f-d310-441e-8f63-3f99c3df4e80" providerId="ADAL" clId="{98D58D0D-AAF0-400A-B762-7A3AEBE010A2}" dt="2024-11-10T19:30:30.973" v="12730" actId="20577"/>
          <ac:spMkLst>
            <pc:docMk/>
            <pc:sldMk cId="3266244929" sldId="287"/>
            <ac:spMk id="2057" creationId="{453EC79F-6FF5-F35B-A673-FDFE61ECD92C}"/>
          </ac:spMkLst>
        </pc:spChg>
        <pc:spChg chg="mod topLvl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2058" creationId="{9C9E1319-EA7D-55F7-FA24-220A397CE239}"/>
          </ac:spMkLst>
        </pc:spChg>
        <pc:spChg chg="mod topLvl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2059" creationId="{E600C1D4-F092-ECF4-17FD-FDC6A9C118BC}"/>
          </ac:spMkLst>
        </pc:spChg>
        <pc:spChg chg="mod topLvl">
          <ac:chgData name="JOSE' SGARIGLIA" userId="97e3a23f-d310-441e-8f63-3f99c3df4e80" providerId="ADAL" clId="{98D58D0D-AAF0-400A-B762-7A3AEBE010A2}" dt="2024-11-10T19:30:34.389" v="12733" actId="20577"/>
          <ac:spMkLst>
            <pc:docMk/>
            <pc:sldMk cId="3266244929" sldId="287"/>
            <ac:spMk id="2060" creationId="{64761DF6-7EB9-5FAA-CBCA-35CEC1BE2D04}"/>
          </ac:spMkLst>
        </pc:spChg>
        <pc:spChg chg="mod topLvl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2061" creationId="{F48DA1EB-CE7A-DD05-0C75-A9D334FFA16B}"/>
          </ac:spMkLst>
        </pc:spChg>
        <pc:spChg chg="mod topLvl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2062" creationId="{D0194D93-301F-B7FE-359B-46BFE570B1F1}"/>
          </ac:spMkLst>
        </pc:spChg>
        <pc:spChg chg="mod topLvl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2063" creationId="{749D9D01-CD23-F64C-5C90-9834E470E92E}"/>
          </ac:spMkLst>
        </pc:spChg>
        <pc:spChg chg="mod topLvl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65" creationId="{6B34E156-EB21-5F74-9325-6DBF690711CD}"/>
          </ac:spMkLst>
        </pc:spChg>
        <pc:spChg chg="mod topLvl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66" creationId="{D62130AD-E351-091C-E3D5-4A614987304B}"/>
          </ac:spMkLst>
        </pc:spChg>
        <pc:spChg chg="mod topLvl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67" creationId="{FFAB4141-D366-EC1E-DD00-5359482DBB77}"/>
          </ac:spMkLst>
        </pc:spChg>
        <pc:spChg chg="mod topLvl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68" creationId="{64E8A26B-DB2F-B682-8263-0C857C9FC8F5}"/>
          </ac:spMkLst>
        </pc:spChg>
        <pc:spChg chg="mod topLvl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69" creationId="{32980323-E3ED-3C4D-2773-2204C9EBABCB}"/>
          </ac:spMkLst>
        </pc:spChg>
        <pc:spChg chg="mod topLvl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70" creationId="{551D96EC-A5EA-259A-4DFA-85AD500E70B2}"/>
          </ac:spMkLst>
        </pc:spChg>
        <pc:spChg chg="mod topLvl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71" creationId="{BAA5E3F8-7F3E-21F0-9AF2-5445A7CA0A67}"/>
          </ac:spMkLst>
        </pc:spChg>
        <pc:spChg chg="add mod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72" creationId="{9E8FD3FE-0139-6EA0-E921-6231463216D1}"/>
          </ac:spMkLst>
        </pc:spChg>
        <pc:spChg chg="add mod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73" creationId="{1BE27F38-CBCC-9512-F7B9-4B0E2D4F9E18}"/>
          </ac:spMkLst>
        </pc:spChg>
        <pc:spChg chg="add mod">
          <ac:chgData name="JOSE' SGARIGLIA" userId="97e3a23f-d310-441e-8f63-3f99c3df4e80" providerId="ADAL" clId="{98D58D0D-AAF0-400A-B762-7A3AEBE010A2}" dt="2024-11-10T19:13:59.049" v="12403" actId="164"/>
          <ac:spMkLst>
            <pc:docMk/>
            <pc:sldMk cId="3266244929" sldId="287"/>
            <ac:spMk id="2074" creationId="{C978F126-3AC0-46BF-2C25-CA10614A45AB}"/>
          </ac:spMkLst>
        </pc:spChg>
        <pc:spChg chg="add mod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2075" creationId="{04AB147E-1A26-1A5E-1E4D-C7F5FE799A57}"/>
          </ac:spMkLst>
        </pc:spChg>
        <pc:spChg chg="add mod">
          <ac:chgData name="JOSE' SGARIGLIA" userId="97e3a23f-d310-441e-8f63-3f99c3df4e80" providerId="ADAL" clId="{98D58D0D-AAF0-400A-B762-7A3AEBE010A2}" dt="2024-11-10T19:15:13.136" v="12409" actId="164"/>
          <ac:spMkLst>
            <pc:docMk/>
            <pc:sldMk cId="3266244929" sldId="287"/>
            <ac:spMk id="2076" creationId="{61ACEBF2-8E5C-2D85-3D0B-1FB1056946B1}"/>
          </ac:spMkLst>
        </pc:spChg>
        <pc:spChg chg="add mod">
          <ac:chgData name="JOSE' SGARIGLIA" userId="97e3a23f-d310-441e-8f63-3f99c3df4e80" providerId="ADAL" clId="{98D58D0D-AAF0-400A-B762-7A3AEBE010A2}" dt="2024-11-10T19:15:21.086" v="12410" actId="164"/>
          <ac:spMkLst>
            <pc:docMk/>
            <pc:sldMk cId="3266244929" sldId="287"/>
            <ac:spMk id="2077" creationId="{814DBF68-831F-D4C2-9C12-646D86DD8022}"/>
          </ac:spMkLst>
        </pc:spChg>
        <pc:spChg chg="add mod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2078" creationId="{A1484F88-1D05-F686-B564-7027324D7E2D}"/>
          </ac:spMkLst>
        </pc:spChg>
        <pc:spChg chg="add mod">
          <ac:chgData name="JOSE' SGARIGLIA" userId="97e3a23f-d310-441e-8f63-3f99c3df4e80" providerId="ADAL" clId="{98D58D0D-AAF0-400A-B762-7A3AEBE010A2}" dt="2024-11-10T19:14:38.175" v="12408" actId="164"/>
          <ac:spMkLst>
            <pc:docMk/>
            <pc:sldMk cId="3266244929" sldId="287"/>
            <ac:spMk id="2079" creationId="{254237A3-449E-98D7-C653-D9E0DE82DE99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80" creationId="{F80AC5D8-5BD7-955B-4BBC-E1F56B1469ED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81" creationId="{5B8ADCA9-3BCF-D27C-D1C5-F0D643BFB925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82" creationId="{6FBB441D-14D6-F9E1-4E82-1BB6BA0FFD00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83" creationId="{D319DE9E-15E9-2070-ABA1-E0C2525D3581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84" creationId="{489DD81F-61E3-9C91-98FA-3C0C535A0162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85" creationId="{47083F79-ED39-F3D3-5F60-5DB9E46D5D02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86" creationId="{863D333E-2DE9-25F6-635B-683BF91C02F8}"/>
          </ac:spMkLst>
        </pc:spChg>
        <pc:spChg chg="del mod">
          <ac:chgData name="JOSE' SGARIGLIA" userId="97e3a23f-d310-441e-8f63-3f99c3df4e80" providerId="ADAL" clId="{98D58D0D-AAF0-400A-B762-7A3AEBE010A2}" dt="2024-11-10T19:18:02.056" v="12469" actId="478"/>
          <ac:spMkLst>
            <pc:docMk/>
            <pc:sldMk cId="3266244929" sldId="287"/>
            <ac:spMk id="2087" creationId="{4636E7A7-46AE-B1A9-372C-FDDC9D187766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88" creationId="{8C95E8C9-CAD7-9B98-17DE-0AC1D0FBB301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89" creationId="{DB21219C-390C-E16B-583B-4FC75EBE05E6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90" creationId="{7AEA8412-F1DF-646D-DE73-EEECAAB2469E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91" creationId="{8B28C4AF-F5BA-71E6-B196-C902CE564569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93" creationId="{C37DF6E1-6195-FC15-DD3B-96D1B9D8D0CE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95" creationId="{603BF452-F297-F1EC-0E42-06307C0112F3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96" creationId="{707FC79C-7878-16E0-C85B-733D161F08A8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97" creationId="{DB1D6E52-F25E-9A35-6C86-88C4ED687490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98" creationId="{C98B59D4-4478-D5E3-D949-1A1B3A618006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099" creationId="{856573C0-A7A8-7E14-9ED9-13121BFE15C3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100" creationId="{642612B7-228F-E83E-C828-E10DE84C14A2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101" creationId="{6CA293D9-997F-F8B9-0D75-C97990453D24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102" creationId="{29FFFE0C-EB60-26AD-72D0-9EAC15288E07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103" creationId="{5AD9E4D1-EA24-410B-9D4B-620DB5CB8B73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104" creationId="{D0C61DE6-4B3E-D654-722B-1AC922938C44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105" creationId="{EADCEFE4-9592-426A-EC2B-D33B44A8B6FD}"/>
          </ac:spMkLst>
        </pc:spChg>
        <pc:spChg chg="mod">
          <ac:chgData name="JOSE' SGARIGLIA" userId="97e3a23f-d310-441e-8f63-3f99c3df4e80" providerId="ADAL" clId="{98D58D0D-AAF0-400A-B762-7A3AEBE010A2}" dt="2024-11-10T19:15:26.909" v="12411"/>
          <ac:spMkLst>
            <pc:docMk/>
            <pc:sldMk cId="3266244929" sldId="287"/>
            <ac:spMk id="2106" creationId="{6B56938E-CB92-3C66-DC69-85AE34DA385B}"/>
          </ac:spMkLst>
        </pc:spChg>
        <pc:spChg chg="mod">
          <ac:chgData name="JOSE' SGARIGLIA" userId="97e3a23f-d310-441e-8f63-3f99c3df4e80" providerId="ADAL" clId="{98D58D0D-AAF0-400A-B762-7A3AEBE010A2}" dt="2024-11-10T19:17:00.888" v="12433"/>
          <ac:spMkLst>
            <pc:docMk/>
            <pc:sldMk cId="3266244929" sldId="287"/>
            <ac:spMk id="2108" creationId="{31965635-B835-8E09-4036-68A6CBCD0DB6}"/>
          </ac:spMkLst>
        </pc:spChg>
        <pc:spChg chg="mod">
          <ac:chgData name="JOSE' SGARIGLIA" userId="97e3a23f-d310-441e-8f63-3f99c3df4e80" providerId="ADAL" clId="{98D58D0D-AAF0-400A-B762-7A3AEBE010A2}" dt="2024-11-10T19:17:05.090" v="12436"/>
          <ac:spMkLst>
            <pc:docMk/>
            <pc:sldMk cId="3266244929" sldId="287"/>
            <ac:spMk id="2109" creationId="{5551EFAD-E988-0803-E9AA-DD7E7679982C}"/>
          </ac:spMkLst>
        </pc:spChg>
        <pc:spChg chg="mod">
          <ac:chgData name="JOSE' SGARIGLIA" userId="97e3a23f-d310-441e-8f63-3f99c3df4e80" providerId="ADAL" clId="{98D58D0D-AAF0-400A-B762-7A3AEBE010A2}" dt="2024-11-10T19:17:13.190" v="12444" actId="5793"/>
          <ac:spMkLst>
            <pc:docMk/>
            <pc:sldMk cId="3266244929" sldId="287"/>
            <ac:spMk id="2110" creationId="{BD99C9A3-B3C4-8A87-5269-813C4D5B45F9}"/>
          </ac:spMkLst>
        </pc:spChg>
        <pc:spChg chg="mod">
          <ac:chgData name="JOSE' SGARIGLIA" userId="97e3a23f-d310-441e-8f63-3f99c3df4e80" providerId="ADAL" clId="{98D58D0D-AAF0-400A-B762-7A3AEBE010A2}" dt="2024-11-10T19:17:19" v="12447"/>
          <ac:spMkLst>
            <pc:docMk/>
            <pc:sldMk cId="3266244929" sldId="287"/>
            <ac:spMk id="2111" creationId="{9B4E4DCB-2835-E591-5FA4-AC0F3146BF1C}"/>
          </ac:spMkLst>
        </pc:spChg>
        <pc:spChg chg="mod">
          <ac:chgData name="JOSE' SGARIGLIA" userId="97e3a23f-d310-441e-8f63-3f99c3df4e80" providerId="ADAL" clId="{98D58D0D-AAF0-400A-B762-7A3AEBE010A2}" dt="2024-11-10T19:17:26.598" v="12452"/>
          <ac:spMkLst>
            <pc:docMk/>
            <pc:sldMk cId="3266244929" sldId="287"/>
            <ac:spMk id="2112" creationId="{8DE04015-0581-B2E2-58E2-51D0360219ED}"/>
          </ac:spMkLst>
        </pc:spChg>
        <pc:spChg chg="mod">
          <ac:chgData name="JOSE' SGARIGLIA" userId="97e3a23f-d310-441e-8f63-3f99c3df4e80" providerId="ADAL" clId="{98D58D0D-AAF0-400A-B762-7A3AEBE010A2}" dt="2024-11-10T19:17:30.869" v="12455"/>
          <ac:spMkLst>
            <pc:docMk/>
            <pc:sldMk cId="3266244929" sldId="287"/>
            <ac:spMk id="2113" creationId="{0452F673-FE35-0D24-B57F-E97FCB1295A4}"/>
          </ac:spMkLst>
        </pc:spChg>
        <pc:spChg chg="mod">
          <ac:chgData name="JOSE' SGARIGLIA" userId="97e3a23f-d310-441e-8f63-3f99c3df4e80" providerId="ADAL" clId="{98D58D0D-AAF0-400A-B762-7A3AEBE010A2}" dt="2024-11-10T19:17:35.703" v="12458"/>
          <ac:spMkLst>
            <pc:docMk/>
            <pc:sldMk cId="3266244929" sldId="287"/>
            <ac:spMk id="2114" creationId="{EDA6986C-6A1B-CE04-7426-EEFEF63B0DE6}"/>
          </ac:spMkLst>
        </pc:spChg>
        <pc:spChg chg="mod">
          <ac:chgData name="JOSE' SGARIGLIA" userId="97e3a23f-d310-441e-8f63-3f99c3df4e80" providerId="ADAL" clId="{98D58D0D-AAF0-400A-B762-7A3AEBE010A2}" dt="2024-11-10T19:17:45.419" v="12461"/>
          <ac:spMkLst>
            <pc:docMk/>
            <pc:sldMk cId="3266244929" sldId="287"/>
            <ac:spMk id="2115" creationId="{0CC87A11-BE5E-3ECA-36DE-896A3F528552}"/>
          </ac:spMkLst>
        </pc:spChg>
        <pc:spChg chg="mod">
          <ac:chgData name="JOSE' SGARIGLIA" userId="97e3a23f-d310-441e-8f63-3f99c3df4e80" providerId="ADAL" clId="{98D58D0D-AAF0-400A-B762-7A3AEBE010A2}" dt="2024-11-10T19:17:50.227" v="12464"/>
          <ac:spMkLst>
            <pc:docMk/>
            <pc:sldMk cId="3266244929" sldId="287"/>
            <ac:spMk id="2116" creationId="{3EB9E9EC-607A-483C-BB62-E436E4A1A80B}"/>
          </ac:spMkLst>
        </pc:spChg>
        <pc:spChg chg="mod">
          <ac:chgData name="JOSE' SGARIGLIA" userId="97e3a23f-d310-441e-8f63-3f99c3df4e80" providerId="ADAL" clId="{98D58D0D-AAF0-400A-B762-7A3AEBE010A2}" dt="2024-11-10T19:17:58.217" v="12467"/>
          <ac:spMkLst>
            <pc:docMk/>
            <pc:sldMk cId="3266244929" sldId="287"/>
            <ac:spMk id="2117" creationId="{DDC1E6DD-2751-3438-ACD2-9429825F1B7D}"/>
          </ac:spMkLst>
        </pc:spChg>
        <pc:spChg chg="mod">
          <ac:chgData name="JOSE' SGARIGLIA" userId="97e3a23f-d310-441e-8f63-3f99c3df4e80" providerId="ADAL" clId="{98D58D0D-AAF0-400A-B762-7A3AEBE010A2}" dt="2024-11-10T19:16:15.616" v="12420"/>
          <ac:spMkLst>
            <pc:docMk/>
            <pc:sldMk cId="3266244929" sldId="287"/>
            <ac:spMk id="2118" creationId="{E4227A2F-3682-93A3-F902-AED9966E7017}"/>
          </ac:spMkLst>
        </pc:spChg>
        <pc:spChg chg="mod">
          <ac:chgData name="JOSE' SGARIGLIA" userId="97e3a23f-d310-441e-8f63-3f99c3df4e80" providerId="ADAL" clId="{98D58D0D-AAF0-400A-B762-7A3AEBE010A2}" dt="2024-11-10T19:16:51.216" v="12425" actId="20577"/>
          <ac:spMkLst>
            <pc:docMk/>
            <pc:sldMk cId="3266244929" sldId="287"/>
            <ac:spMk id="2119" creationId="{A5EC740D-4DC2-8CBC-4880-13BF34C362DA}"/>
          </ac:spMkLst>
        </pc:spChg>
        <pc:spChg chg="mod">
          <ac:chgData name="JOSE' SGARIGLIA" userId="97e3a23f-d310-441e-8f63-3f99c3df4e80" providerId="ADAL" clId="{98D58D0D-AAF0-400A-B762-7A3AEBE010A2}" dt="2024-11-10T19:16:56.376" v="12430"/>
          <ac:spMkLst>
            <pc:docMk/>
            <pc:sldMk cId="3266244929" sldId="287"/>
            <ac:spMk id="2120" creationId="{FFDF0AE0-5A35-DE89-58E1-E96AB4725A96}"/>
          </ac:spMkLst>
        </pc:spChg>
        <pc:grpChg chg="del">
          <ac:chgData name="JOSE' SGARIGLIA" userId="97e3a23f-d310-441e-8f63-3f99c3df4e80" providerId="ADAL" clId="{98D58D0D-AAF0-400A-B762-7A3AEBE010A2}" dt="2024-11-10T18:47:49.738" v="12104" actId="478"/>
          <ac:grpSpMkLst>
            <pc:docMk/>
            <pc:sldMk cId="3266244929" sldId="287"/>
            <ac:grpSpMk id="19" creationId="{CAA4A16B-44D1-0652-81BC-C0AE4788897A}"/>
          </ac:grpSpMkLst>
        </pc:grpChg>
        <pc:grpChg chg="del">
          <ac:chgData name="JOSE' SGARIGLIA" userId="97e3a23f-d310-441e-8f63-3f99c3df4e80" providerId="ADAL" clId="{98D58D0D-AAF0-400A-B762-7A3AEBE010A2}" dt="2024-11-10T18:47:49.738" v="12104" actId="478"/>
          <ac:grpSpMkLst>
            <pc:docMk/>
            <pc:sldMk cId="3266244929" sldId="287"/>
            <ac:grpSpMk id="20" creationId="{D3D1C673-CF45-B397-BE80-82BDF1E85CEA}"/>
          </ac:grpSpMkLst>
        </pc:grpChg>
        <pc:grpChg chg="del">
          <ac:chgData name="JOSE' SGARIGLIA" userId="97e3a23f-d310-441e-8f63-3f99c3df4e80" providerId="ADAL" clId="{98D58D0D-AAF0-400A-B762-7A3AEBE010A2}" dt="2024-11-10T18:47:49.738" v="12104" actId="478"/>
          <ac:grpSpMkLst>
            <pc:docMk/>
            <pc:sldMk cId="3266244929" sldId="287"/>
            <ac:grpSpMk id="27" creationId="{00739515-6A1A-263E-D9D9-FE3ACE6C1AD5}"/>
          </ac:grpSpMkLst>
        </pc:grpChg>
        <pc:grpChg chg="del">
          <ac:chgData name="JOSE' SGARIGLIA" userId="97e3a23f-d310-441e-8f63-3f99c3df4e80" providerId="ADAL" clId="{98D58D0D-AAF0-400A-B762-7A3AEBE010A2}" dt="2024-11-10T18:47:49.738" v="12104" actId="478"/>
          <ac:grpSpMkLst>
            <pc:docMk/>
            <pc:sldMk cId="3266244929" sldId="287"/>
            <ac:grpSpMk id="1027" creationId="{A4E9B669-6E98-7D91-A3A0-A6A4A4CBA6AE}"/>
          </ac:grpSpMkLst>
        </pc:grpChg>
        <pc:grpChg chg="del">
          <ac:chgData name="JOSE' SGARIGLIA" userId="97e3a23f-d310-441e-8f63-3f99c3df4e80" providerId="ADAL" clId="{98D58D0D-AAF0-400A-B762-7A3AEBE010A2}" dt="2024-11-10T18:47:49.738" v="12104" actId="478"/>
          <ac:grpSpMkLst>
            <pc:docMk/>
            <pc:sldMk cId="3266244929" sldId="287"/>
            <ac:grpSpMk id="1029" creationId="{A345C48D-B69F-B398-09F0-86B5A99AAF4B}"/>
          </ac:grpSpMkLst>
        </pc:grpChg>
        <pc:grpChg chg="del">
          <ac:chgData name="JOSE' SGARIGLIA" userId="97e3a23f-d310-441e-8f63-3f99c3df4e80" providerId="ADAL" clId="{98D58D0D-AAF0-400A-B762-7A3AEBE010A2}" dt="2024-11-10T18:47:49.738" v="12104" actId="478"/>
          <ac:grpSpMkLst>
            <pc:docMk/>
            <pc:sldMk cId="3266244929" sldId="287"/>
            <ac:grpSpMk id="1033" creationId="{755B26D1-E173-DC67-5229-21E82ECE228E}"/>
          </ac:grpSpMkLst>
        </pc:grpChg>
        <pc:grpChg chg="del">
          <ac:chgData name="JOSE' SGARIGLIA" userId="97e3a23f-d310-441e-8f63-3f99c3df4e80" providerId="ADAL" clId="{98D58D0D-AAF0-400A-B762-7A3AEBE010A2}" dt="2024-11-10T18:47:46.446" v="12103" actId="478"/>
          <ac:grpSpMkLst>
            <pc:docMk/>
            <pc:sldMk cId="3266244929" sldId="287"/>
            <ac:grpSpMk id="1048" creationId="{8B61F5BD-AF54-377E-F8CE-9F831BE54AC0}"/>
          </ac:grpSpMkLst>
        </pc:grpChg>
        <pc:grpChg chg="del">
          <ac:chgData name="JOSE' SGARIGLIA" userId="97e3a23f-d310-441e-8f63-3f99c3df4e80" providerId="ADAL" clId="{98D58D0D-AAF0-400A-B762-7A3AEBE010A2}" dt="2024-11-10T18:47:50.941" v="12105" actId="478"/>
          <ac:grpSpMkLst>
            <pc:docMk/>
            <pc:sldMk cId="3266244929" sldId="287"/>
            <ac:grpSpMk id="1049" creationId="{76C79E42-18E5-1B82-E800-6CD6BB62A46C}"/>
          </ac:grpSpMkLst>
        </pc:grpChg>
        <pc:grpChg chg="add mod">
          <ac:chgData name="JOSE' SGARIGLIA" userId="97e3a23f-d310-441e-8f63-3f99c3df4e80" providerId="ADAL" clId="{98D58D0D-AAF0-400A-B762-7A3AEBE010A2}" dt="2024-11-10T19:20:51.699" v="12499" actId="1035"/>
          <ac:grpSpMkLst>
            <pc:docMk/>
            <pc:sldMk cId="3266244929" sldId="287"/>
            <ac:grpSpMk id="1050" creationId="{ECA88AAA-C317-61DB-7075-0DA36CF13BB3}"/>
          </ac:grpSpMkLst>
        </pc:grpChg>
        <pc:grpChg chg="add mod">
          <ac:chgData name="JOSE' SGARIGLIA" userId="97e3a23f-d310-441e-8f63-3f99c3df4e80" providerId="ADAL" clId="{98D58D0D-AAF0-400A-B762-7A3AEBE010A2}" dt="2024-11-10T19:18:22.346" v="12471" actId="1076"/>
          <ac:grpSpMkLst>
            <pc:docMk/>
            <pc:sldMk cId="3266244929" sldId="287"/>
            <ac:grpSpMk id="1051" creationId="{7C4AF910-3F1F-F6E1-9F7A-9A93E2E6ACF5}"/>
          </ac:grpSpMkLst>
        </pc:grpChg>
        <pc:grpChg chg="add mod">
          <ac:chgData name="JOSE' SGARIGLIA" userId="97e3a23f-d310-441e-8f63-3f99c3df4e80" providerId="ADAL" clId="{98D58D0D-AAF0-400A-B762-7A3AEBE010A2}" dt="2024-11-10T19:15:21.086" v="12410" actId="164"/>
          <ac:grpSpMkLst>
            <pc:docMk/>
            <pc:sldMk cId="3266244929" sldId="287"/>
            <ac:grpSpMk id="1052" creationId="{637D62E3-3A07-D17F-B2A8-86221219FDE8}"/>
          </ac:grpSpMkLst>
        </pc:grpChg>
        <pc:grpChg chg="add mod">
          <ac:chgData name="JOSE' SGARIGLIA" userId="97e3a23f-d310-441e-8f63-3f99c3df4e80" providerId="ADAL" clId="{98D58D0D-AAF0-400A-B762-7A3AEBE010A2}" dt="2024-11-10T19:18:22.346" v="12471" actId="1076"/>
          <ac:grpSpMkLst>
            <pc:docMk/>
            <pc:sldMk cId="3266244929" sldId="287"/>
            <ac:grpSpMk id="1053" creationId="{4552BD9D-E2ED-F4F8-14A9-F4D9C7F47CB3}"/>
          </ac:grpSpMkLst>
        </pc:grpChg>
        <pc:grpChg chg="add del mod">
          <ac:chgData name="JOSE' SGARIGLIA" userId="97e3a23f-d310-441e-8f63-3f99c3df4e80" providerId="ADAL" clId="{98D58D0D-AAF0-400A-B762-7A3AEBE010A2}" dt="2024-11-10T19:18:04.392" v="12470" actId="478"/>
          <ac:grpSpMkLst>
            <pc:docMk/>
            <pc:sldMk cId="3266244929" sldId="287"/>
            <ac:grpSpMk id="1054" creationId="{B7AD99CD-A06E-8D05-4825-E2AE51E6DEE4}"/>
          </ac:grpSpMkLst>
        </pc:grpChg>
        <pc:grpChg chg="add del mod">
          <ac:chgData name="JOSE' SGARIGLIA" userId="97e3a23f-d310-441e-8f63-3f99c3df4e80" providerId="ADAL" clId="{98D58D0D-AAF0-400A-B762-7A3AEBE010A2}" dt="2024-11-10T19:03:07.348" v="12227" actId="165"/>
          <ac:grpSpMkLst>
            <pc:docMk/>
            <pc:sldMk cId="3266244929" sldId="287"/>
            <ac:grpSpMk id="2055" creationId="{A4155B4B-17A3-A77D-BEB3-6F3C5FF5078B}"/>
          </ac:grpSpMkLst>
        </pc:grpChg>
        <pc:grpChg chg="add del mod">
          <ac:chgData name="JOSE' SGARIGLIA" userId="97e3a23f-d310-441e-8f63-3f99c3df4e80" providerId="ADAL" clId="{98D58D0D-AAF0-400A-B762-7A3AEBE010A2}" dt="2024-11-10T19:03:07.348" v="12227" actId="165"/>
          <ac:grpSpMkLst>
            <pc:docMk/>
            <pc:sldMk cId="3266244929" sldId="287"/>
            <ac:grpSpMk id="2056" creationId="{10B01260-1F37-C239-586D-7FBEA54D2069}"/>
          </ac:grpSpMkLst>
        </pc:grpChg>
        <pc:grpChg chg="add del mod">
          <ac:chgData name="JOSE' SGARIGLIA" userId="97e3a23f-d310-441e-8f63-3f99c3df4e80" providerId="ADAL" clId="{98D58D0D-AAF0-400A-B762-7A3AEBE010A2}" dt="2024-11-10T19:03:07.348" v="12227" actId="165"/>
          <ac:grpSpMkLst>
            <pc:docMk/>
            <pc:sldMk cId="3266244929" sldId="287"/>
            <ac:grpSpMk id="2064" creationId="{3C74E5C1-424B-8303-A773-12CB6E9647E5}"/>
          </ac:grpSpMkLst>
        </pc:grpChg>
        <pc:grpChg chg="add del mod">
          <ac:chgData name="JOSE' SGARIGLIA" userId="97e3a23f-d310-441e-8f63-3f99c3df4e80" providerId="ADAL" clId="{98D58D0D-AAF0-400A-B762-7A3AEBE010A2}" dt="2024-11-10T19:18:00.296" v="12468" actId="478"/>
          <ac:grpSpMkLst>
            <pc:docMk/>
            <pc:sldMk cId="3266244929" sldId="287"/>
            <ac:grpSpMk id="2092" creationId="{FC6AE524-143E-CCB2-D907-762906BA1550}"/>
          </ac:grpSpMkLst>
        </pc:grpChg>
        <pc:grpChg chg="mod">
          <ac:chgData name="JOSE' SGARIGLIA" userId="97e3a23f-d310-441e-8f63-3f99c3df4e80" providerId="ADAL" clId="{98D58D0D-AAF0-400A-B762-7A3AEBE010A2}" dt="2024-11-10T19:15:26.909" v="12411"/>
          <ac:grpSpMkLst>
            <pc:docMk/>
            <pc:sldMk cId="3266244929" sldId="287"/>
            <ac:grpSpMk id="2094" creationId="{391636F9-4629-889E-A0DB-9874BD745C62}"/>
          </ac:grpSpMkLst>
        </pc:grpChg>
        <pc:grpChg chg="add mod">
          <ac:chgData name="JOSE' SGARIGLIA" userId="97e3a23f-d310-441e-8f63-3f99c3df4e80" providerId="ADAL" clId="{98D58D0D-AAF0-400A-B762-7A3AEBE010A2}" dt="2024-11-10T19:18:22.346" v="12471" actId="1076"/>
          <ac:grpSpMkLst>
            <pc:docMk/>
            <pc:sldMk cId="3266244929" sldId="287"/>
            <ac:grpSpMk id="2107" creationId="{9C3C30FA-F6E1-A0F8-6B6D-72C188A2AFE8}"/>
          </ac:grpSpMkLst>
        </pc:grpChg>
        <pc:graphicFrameChg chg="add mod">
          <ac:chgData name="JOSE' SGARIGLIA" userId="97e3a23f-d310-441e-8f63-3f99c3df4e80" providerId="ADAL" clId="{98D58D0D-AAF0-400A-B762-7A3AEBE010A2}" dt="2024-11-10T19:12:15.319" v="12387"/>
          <ac:graphicFrameMkLst>
            <pc:docMk/>
            <pc:sldMk cId="3266244929" sldId="287"/>
            <ac:graphicFrameMk id="1044" creationId="{F039954B-6209-0C76-7598-F085115426FE}"/>
          </ac:graphicFrameMkLst>
        </pc:graphicFrameChg>
        <pc:graphicFrameChg chg="add mod">
          <ac:chgData name="JOSE' SGARIGLIA" userId="97e3a23f-d310-441e-8f63-3f99c3df4e80" providerId="ADAL" clId="{98D58D0D-AAF0-400A-B762-7A3AEBE010A2}" dt="2024-11-10T19:12:20.602" v="12389"/>
          <ac:graphicFrameMkLst>
            <pc:docMk/>
            <pc:sldMk cId="3266244929" sldId="287"/>
            <ac:graphicFrameMk id="1046" creationId="{EC0C3717-BBF8-E9A6-6699-1E49729C3657}"/>
          </ac:graphicFrameMkLst>
        </pc:graphicFrameChg>
        <pc:picChg chg="add mod">
          <ac:chgData name="JOSE' SGARIGLIA" userId="97e3a23f-d310-441e-8f63-3f99c3df4e80" providerId="ADAL" clId="{98D58D0D-AAF0-400A-B762-7A3AEBE010A2}" dt="2024-11-10T18:28:32.076" v="12097" actId="571"/>
          <ac:picMkLst>
            <pc:docMk/>
            <pc:sldMk cId="3266244929" sldId="287"/>
            <ac:picMk id="2" creationId="{A0737939-20B9-A3C6-3EAE-60B92F42DD15}"/>
          </ac:picMkLst>
        </pc:picChg>
        <pc:picChg chg="del">
          <ac:chgData name="JOSE' SGARIGLIA" userId="97e3a23f-d310-441e-8f63-3f99c3df4e80" providerId="ADAL" clId="{98D58D0D-AAF0-400A-B762-7A3AEBE010A2}" dt="2024-11-10T17:56:10.556" v="12093" actId="478"/>
          <ac:picMkLst>
            <pc:docMk/>
            <pc:sldMk cId="3266244929" sldId="287"/>
            <ac:picMk id="3" creationId="{1B503975-48DE-4032-0362-A36C656AEBFB}"/>
          </ac:picMkLst>
        </pc:picChg>
        <pc:picChg chg="del">
          <ac:chgData name="JOSE' SGARIGLIA" userId="97e3a23f-d310-441e-8f63-3f99c3df4e80" providerId="ADAL" clId="{98D58D0D-AAF0-400A-B762-7A3AEBE010A2}" dt="2024-11-10T18:47:53.663" v="12106" actId="478"/>
          <ac:picMkLst>
            <pc:docMk/>
            <pc:sldMk cId="3266244929" sldId="287"/>
            <ac:picMk id="5" creationId="{30C1D535-3813-B81A-3FCB-C30CBC2AD7AD}"/>
          </ac:picMkLst>
        </pc:picChg>
        <pc:picChg chg="add mod">
          <ac:chgData name="JOSE' SGARIGLIA" userId="97e3a23f-d310-441e-8f63-3f99c3df4e80" providerId="ADAL" clId="{98D58D0D-AAF0-400A-B762-7A3AEBE010A2}" dt="2024-11-10T18:28:32.076" v="12097" actId="571"/>
          <ac:picMkLst>
            <pc:docMk/>
            <pc:sldMk cId="3266244929" sldId="287"/>
            <ac:picMk id="6" creationId="{D674DDD3-1CD1-6167-02D4-26C1CB7D4902}"/>
          </ac:picMkLst>
        </pc:picChg>
        <pc:picChg chg="add del mod">
          <ac:chgData name="JOSE' SGARIGLIA" userId="97e3a23f-d310-441e-8f63-3f99c3df4e80" providerId="ADAL" clId="{98D58D0D-AAF0-400A-B762-7A3AEBE010A2}" dt="2024-11-10T18:51:02.819" v="12146" actId="478"/>
          <ac:picMkLst>
            <pc:docMk/>
            <pc:sldMk cId="3266244929" sldId="287"/>
            <ac:picMk id="7" creationId="{5CE366DD-5537-EEDF-0BF8-7FC51A62AEBE}"/>
          </ac:picMkLst>
        </pc:picChg>
        <pc:picChg chg="add del mod">
          <ac:chgData name="JOSE' SGARIGLIA" userId="97e3a23f-d310-441e-8f63-3f99c3df4e80" providerId="ADAL" clId="{98D58D0D-AAF0-400A-B762-7A3AEBE010A2}" dt="2024-11-10T18:48:45.122" v="12116" actId="478"/>
          <ac:picMkLst>
            <pc:docMk/>
            <pc:sldMk cId="3266244929" sldId="287"/>
            <ac:picMk id="18" creationId="{1742B4C3-84A8-5FDB-0CD8-A94474EFC78E}"/>
          </ac:picMkLst>
        </pc:picChg>
        <pc:picChg chg="add del mod ord">
          <ac:chgData name="JOSE' SGARIGLIA" userId="97e3a23f-d310-441e-8f63-3f99c3df4e80" providerId="ADAL" clId="{98D58D0D-AAF0-400A-B762-7A3AEBE010A2}" dt="2024-11-10T18:55:10.162" v="12185" actId="478"/>
          <ac:picMkLst>
            <pc:docMk/>
            <pc:sldMk cId="3266244929" sldId="287"/>
            <ac:picMk id="25" creationId="{C4B177F3-6E35-2AA5-F784-3B02509918F9}"/>
          </ac:picMkLst>
        </pc:picChg>
        <pc:picChg chg="add mod">
          <ac:chgData name="JOSE' SGARIGLIA" userId="97e3a23f-d310-441e-8f63-3f99c3df4e80" providerId="ADAL" clId="{98D58D0D-AAF0-400A-B762-7A3AEBE010A2}" dt="2024-11-10T18:54:33.020" v="12175"/>
          <ac:picMkLst>
            <pc:docMk/>
            <pc:sldMk cId="3266244929" sldId="287"/>
            <ac:picMk id="26" creationId="{F8E52B25-7D3C-92AF-E2C0-4309370685F0}"/>
          </ac:picMkLst>
        </pc:picChg>
        <pc:picChg chg="add mod ord">
          <ac:chgData name="JOSE' SGARIGLIA" userId="97e3a23f-d310-441e-8f63-3f99c3df4e80" providerId="ADAL" clId="{98D58D0D-AAF0-400A-B762-7A3AEBE010A2}" dt="2024-11-10T18:55:51.742" v="12192" actId="171"/>
          <ac:picMkLst>
            <pc:docMk/>
            <pc:sldMk cId="3266244929" sldId="287"/>
            <ac:picMk id="30" creationId="{A30BE153-8D63-3FDE-FF8D-ECEDA181DBA6}"/>
          </ac:picMkLst>
        </pc:picChg>
        <pc:picChg chg="del">
          <ac:chgData name="JOSE' SGARIGLIA" userId="97e3a23f-d310-441e-8f63-3f99c3df4e80" providerId="ADAL" clId="{98D58D0D-AAF0-400A-B762-7A3AEBE010A2}" dt="2024-11-10T17:56:14.493" v="12094" actId="478"/>
          <ac:picMkLst>
            <pc:docMk/>
            <pc:sldMk cId="3266244929" sldId="287"/>
            <ac:picMk id="1030" creationId="{E7FE3A7E-B8FC-C977-14E0-EEB6422EBA06}"/>
          </ac:picMkLst>
        </pc:picChg>
        <pc:picChg chg="add del mod">
          <ac:chgData name="JOSE' SGARIGLIA" userId="97e3a23f-d310-441e-8f63-3f99c3df4e80" providerId="ADAL" clId="{98D58D0D-AAF0-400A-B762-7A3AEBE010A2}" dt="2024-11-10T18:33:04.273" v="12101" actId="478"/>
          <ac:picMkLst>
            <pc:docMk/>
            <pc:sldMk cId="3266244929" sldId="287"/>
            <ac:picMk id="2050" creationId="{BA2C5D92-41EE-11A9-928A-00958703E3E5}"/>
          </ac:picMkLst>
        </pc:picChg>
        <pc:cxnChg chg="del">
          <ac:chgData name="JOSE' SGARIGLIA" userId="97e3a23f-d310-441e-8f63-3f99c3df4e80" providerId="ADAL" clId="{98D58D0D-AAF0-400A-B762-7A3AEBE010A2}" dt="2024-11-10T18:47:58.229" v="12108" actId="478"/>
          <ac:cxnSpMkLst>
            <pc:docMk/>
            <pc:sldMk cId="3266244929" sldId="287"/>
            <ac:cxnSpMk id="8" creationId="{979B62BC-68FC-75A3-655C-55B6B82516E9}"/>
          </ac:cxnSpMkLst>
        </pc:cxnChg>
        <pc:cxnChg chg="del mod">
          <ac:chgData name="JOSE' SGARIGLIA" userId="97e3a23f-d310-441e-8f63-3f99c3df4e80" providerId="ADAL" clId="{98D58D0D-AAF0-400A-B762-7A3AEBE010A2}" dt="2024-11-10T18:48:31.355" v="12112" actId="478"/>
          <ac:cxnSpMkLst>
            <pc:docMk/>
            <pc:sldMk cId="3266244929" sldId="287"/>
            <ac:cxnSpMk id="9" creationId="{F699AE9E-C38C-BDD4-F1F7-A6EEA2073871}"/>
          </ac:cxnSpMkLst>
        </pc:cxnChg>
        <pc:cxnChg chg="add mod ord">
          <ac:chgData name="JOSE' SGARIGLIA" userId="97e3a23f-d310-441e-8f63-3f99c3df4e80" providerId="ADAL" clId="{98D58D0D-AAF0-400A-B762-7A3AEBE010A2}" dt="2024-11-10T18:56:05.757" v="12194" actId="166"/>
          <ac:cxnSpMkLst>
            <pc:docMk/>
            <pc:sldMk cId="3266244929" sldId="287"/>
            <ac:cxnSpMk id="10" creationId="{9FDEE246-6A26-EA40-3964-2C0916BA6C54}"/>
          </ac:cxnSpMkLst>
        </pc:cxnChg>
      </pc:sldChg>
      <pc:sldChg chg="delSp modSp add mod modTransition modAnim">
        <pc:chgData name="JOSE' SGARIGLIA" userId="97e3a23f-d310-441e-8f63-3f99c3df4e80" providerId="ADAL" clId="{98D58D0D-AAF0-400A-B762-7A3AEBE010A2}" dt="2024-11-10T19:33:02.988" v="12745"/>
        <pc:sldMkLst>
          <pc:docMk/>
          <pc:sldMk cId="667301388" sldId="288"/>
        </pc:sldMkLst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31" creationId="{4B6576FA-842E-6C23-2603-3AE626F5535A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1026" creationId="{76920740-8C77-154E-2155-A2C3675C9C34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1028" creationId="{0E62C927-2506-139A-965A-260D578CD2B7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1036" creationId="{E0051750-513A-CC22-5E1A-341B26C45C88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1037" creationId="{6E1224CD-7EA5-ECAF-94B3-609BC45F1B85}"/>
          </ac:spMkLst>
        </pc:spChg>
        <pc:spChg chg="mod topLvl">
          <ac:chgData name="JOSE' SGARIGLIA" userId="97e3a23f-d310-441e-8f63-3f99c3df4e80" providerId="ADAL" clId="{98D58D0D-AAF0-400A-B762-7A3AEBE010A2}" dt="2024-11-10T19:32:42.413" v="12743" actId="165"/>
          <ac:spMkLst>
            <pc:docMk/>
            <pc:sldMk cId="667301388" sldId="288"/>
            <ac:spMk id="1038" creationId="{FBCD65C7-E324-3E06-71F1-B8003DFD6147}"/>
          </ac:spMkLst>
        </pc:spChg>
        <pc:spChg chg="mod topLvl">
          <ac:chgData name="JOSE' SGARIGLIA" userId="97e3a23f-d310-441e-8f63-3f99c3df4e80" providerId="ADAL" clId="{98D58D0D-AAF0-400A-B762-7A3AEBE010A2}" dt="2024-11-10T19:32:42.413" v="12743" actId="165"/>
          <ac:spMkLst>
            <pc:docMk/>
            <pc:sldMk cId="667301388" sldId="288"/>
            <ac:spMk id="1039" creationId="{41131FFA-56D3-52BB-E458-9DD1070B9DC5}"/>
          </ac:spMkLst>
        </pc:spChg>
        <pc:spChg chg="mod topLvl">
          <ac:chgData name="JOSE' SGARIGLIA" userId="97e3a23f-d310-441e-8f63-3f99c3df4e80" providerId="ADAL" clId="{98D58D0D-AAF0-400A-B762-7A3AEBE010A2}" dt="2024-11-10T19:32:42.413" v="12743" actId="165"/>
          <ac:spMkLst>
            <pc:docMk/>
            <pc:sldMk cId="667301388" sldId="288"/>
            <ac:spMk id="1040" creationId="{669DD4CE-7447-1111-EA40-66DFC475D217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1041" creationId="{BEFAA21C-E4AC-6E9E-8C0B-3EC5786F5413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1042" creationId="{FA436530-5069-BE58-E62F-39EF7DAA1268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1043" creationId="{2419DE33-DAA0-89C8-B797-AEC68250B7B2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48" creationId="{5A17F568-ED75-46EF-309C-7FF512CB230F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49" creationId="{A8441809-2EA7-D4C4-9563-CAD4284E1E66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51" creationId="{B533E4A6-2A18-A603-51B6-83CEFE5A4448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52" creationId="{0BC220A7-3F6C-85C5-7EA1-3543C46D5E0C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53" creationId="{A5D6D6D7-27BB-1EF8-0FC9-4E624E9A4FF9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54" creationId="{8F654F8A-B316-A634-EE62-D849668EF917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57" creationId="{FDC180C5-1224-4712-CF58-75E88907F826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58" creationId="{EA186A3D-C7B5-88F2-DC9F-97D27A984778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59" creationId="{5517418D-198C-11DB-7C78-94AF1CD95AB6}"/>
          </ac:spMkLst>
        </pc:spChg>
        <pc:spChg chg="mod topLvl">
          <ac:chgData name="JOSE' SGARIGLIA" userId="97e3a23f-d310-441e-8f63-3f99c3df4e80" providerId="ADAL" clId="{98D58D0D-AAF0-400A-B762-7A3AEBE010A2}" dt="2024-11-10T19:32:42.413" v="12743" actId="165"/>
          <ac:spMkLst>
            <pc:docMk/>
            <pc:sldMk cId="667301388" sldId="288"/>
            <ac:spMk id="2060" creationId="{F6F1C778-C629-F227-F2BF-020DC18EF733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61" creationId="{61AB9B6E-990E-C43F-80F3-0AAD4C356440}"/>
          </ac:spMkLst>
        </pc:spChg>
        <pc:spChg chg="mod topLvl">
          <ac:chgData name="JOSE' SGARIGLIA" userId="97e3a23f-d310-441e-8f63-3f99c3df4e80" providerId="ADAL" clId="{98D58D0D-AAF0-400A-B762-7A3AEBE010A2}" dt="2024-11-10T19:32:42.413" v="12743" actId="165"/>
          <ac:spMkLst>
            <pc:docMk/>
            <pc:sldMk cId="667301388" sldId="288"/>
            <ac:spMk id="2062" creationId="{D48A8358-EFE9-139C-6002-E14EA043249A}"/>
          </ac:spMkLst>
        </pc:spChg>
        <pc:spChg chg="mod topLvl">
          <ac:chgData name="JOSE' SGARIGLIA" userId="97e3a23f-d310-441e-8f63-3f99c3df4e80" providerId="ADAL" clId="{98D58D0D-AAF0-400A-B762-7A3AEBE010A2}" dt="2024-11-10T19:32:42.413" v="12743" actId="165"/>
          <ac:spMkLst>
            <pc:docMk/>
            <pc:sldMk cId="667301388" sldId="288"/>
            <ac:spMk id="2063" creationId="{898BD460-51C0-B5F2-BDA7-44931DDBD675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65" creationId="{0F5D2D88-50C6-4217-8240-99AD82DFB3B2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66" creationId="{0C76C5A8-796C-6DF3-A951-6FDCD97BA2A1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67" creationId="{09DA6C34-CA55-6868-F901-664F1A9CDBA4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068" creationId="{17BAC3F2-C1D8-CB70-C6CB-FB0532646BE3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69" creationId="{C22C5DB0-B6E3-C87A-74DF-3A6CC42EAFB9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70" creationId="{8021075E-ABAC-FE0D-204B-7D5D51DB5B26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71" creationId="{624B9E8A-8A9D-68F6-8034-5F7514152F3A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72" creationId="{69E1845B-5927-CD2F-E1FD-FAADC513FA49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73" creationId="{5C1D2D0C-FDCB-A381-A40A-8E7037ACCBE1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74" creationId="{DAD21796-CBE4-847C-04A2-B1CE29B7426F}"/>
          </ac:spMkLst>
        </pc:spChg>
        <pc:spChg chg="mod topLvl">
          <ac:chgData name="JOSE' SGARIGLIA" userId="97e3a23f-d310-441e-8f63-3f99c3df4e80" providerId="ADAL" clId="{98D58D0D-AAF0-400A-B762-7A3AEBE010A2}" dt="2024-11-10T19:32:42.413" v="12743" actId="165"/>
          <ac:spMkLst>
            <pc:docMk/>
            <pc:sldMk cId="667301388" sldId="288"/>
            <ac:spMk id="2075" creationId="{AF59B537-1CB4-2997-A7EB-B79D2F85C14E}"/>
          </ac:spMkLst>
        </pc:spChg>
        <pc:spChg chg="mod topLvl">
          <ac:chgData name="JOSE' SGARIGLIA" userId="97e3a23f-d310-441e-8f63-3f99c3df4e80" providerId="ADAL" clId="{98D58D0D-AAF0-400A-B762-7A3AEBE010A2}" dt="2024-11-10T19:32:42.413" v="12743" actId="165"/>
          <ac:spMkLst>
            <pc:docMk/>
            <pc:sldMk cId="667301388" sldId="288"/>
            <ac:spMk id="2076" creationId="{36DDFB68-2070-2F2B-A8B2-71B19AB428B8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77" creationId="{2D42B110-D098-FC13-7891-C3C45B2A630A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78" creationId="{CE7D66A5-661D-B922-4B6E-1ED24CE4FCE6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079" creationId="{B49605D5-03F9-056F-C1E0-125DEE58EA8B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108" creationId="{8C4DBACD-234B-A397-6324-AD9753651650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109" creationId="{C35D9590-7C4A-2BA0-FF99-9EB837B4D046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110" creationId="{0FF930B7-F99F-35CA-81A4-760AE875182E}"/>
          </ac:spMkLst>
        </pc:spChg>
        <pc:spChg chg="mod topLvl">
          <ac:chgData name="JOSE' SGARIGLIA" userId="97e3a23f-d310-441e-8f63-3f99c3df4e80" providerId="ADAL" clId="{98D58D0D-AAF0-400A-B762-7A3AEBE010A2}" dt="2024-11-10T19:32:51.605" v="12744" actId="1076"/>
          <ac:spMkLst>
            <pc:docMk/>
            <pc:sldMk cId="667301388" sldId="288"/>
            <ac:spMk id="2111" creationId="{661FA37E-8169-A035-8424-A43D0F774103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112" creationId="{1A63938E-3F74-0C52-03CE-016ECC57C55A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113" creationId="{D0AC1049-0ABC-786B-A687-5EF2EF882203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114" creationId="{5F56069D-1562-9C90-42FD-50709FA49A90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115" creationId="{4984EFBC-521D-7F4D-70DD-4484177E196D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116" creationId="{1A755A17-B606-8298-B953-CA4923EB037F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117" creationId="{A4B38974-9B61-3F0B-2FCB-BF5B179AAC70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118" creationId="{6AB822A1-D8FC-CD1E-4F91-49E2CD5B306A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119" creationId="{14BA1C46-070F-9BB8-3A3B-321BFBFA5DC7}"/>
          </ac:spMkLst>
        </pc:spChg>
        <pc:spChg chg="mod topLvl">
          <ac:chgData name="JOSE' SGARIGLIA" userId="97e3a23f-d310-441e-8f63-3f99c3df4e80" providerId="ADAL" clId="{98D58D0D-AAF0-400A-B762-7A3AEBE010A2}" dt="2024-11-10T19:31:43.744" v="12742" actId="165"/>
          <ac:spMkLst>
            <pc:docMk/>
            <pc:sldMk cId="667301388" sldId="288"/>
            <ac:spMk id="2120" creationId="{BB633ECA-F149-1A88-5203-43FB6F845FEE}"/>
          </ac:spMkLst>
        </pc:spChg>
        <pc:grpChg chg="del">
          <ac:chgData name="JOSE' SGARIGLIA" userId="97e3a23f-d310-441e-8f63-3f99c3df4e80" providerId="ADAL" clId="{98D58D0D-AAF0-400A-B762-7A3AEBE010A2}" dt="2024-11-10T19:31:43.744" v="12742" actId="165"/>
          <ac:grpSpMkLst>
            <pc:docMk/>
            <pc:sldMk cId="667301388" sldId="288"/>
            <ac:grpSpMk id="1050" creationId="{91CD59B3-CCCF-C3D8-5A1D-620D77F44277}"/>
          </ac:grpSpMkLst>
        </pc:grpChg>
        <pc:grpChg chg="del">
          <ac:chgData name="JOSE' SGARIGLIA" userId="97e3a23f-d310-441e-8f63-3f99c3df4e80" providerId="ADAL" clId="{98D58D0D-AAF0-400A-B762-7A3AEBE010A2}" dt="2024-11-10T19:31:43.744" v="12742" actId="165"/>
          <ac:grpSpMkLst>
            <pc:docMk/>
            <pc:sldMk cId="667301388" sldId="288"/>
            <ac:grpSpMk id="1051" creationId="{A72894AA-C14B-17CB-5096-1A76C6AEA8B8}"/>
          </ac:grpSpMkLst>
        </pc:grpChg>
        <pc:grpChg chg="del mod topLvl">
          <ac:chgData name="JOSE' SGARIGLIA" userId="97e3a23f-d310-441e-8f63-3f99c3df4e80" providerId="ADAL" clId="{98D58D0D-AAF0-400A-B762-7A3AEBE010A2}" dt="2024-11-10T19:32:42.413" v="12743" actId="165"/>
          <ac:grpSpMkLst>
            <pc:docMk/>
            <pc:sldMk cId="667301388" sldId="288"/>
            <ac:grpSpMk id="1052" creationId="{9779AE50-F51A-3216-39D4-D6F5DDBB27AE}"/>
          </ac:grpSpMkLst>
        </pc:grpChg>
        <pc:grpChg chg="del">
          <ac:chgData name="JOSE' SGARIGLIA" userId="97e3a23f-d310-441e-8f63-3f99c3df4e80" providerId="ADAL" clId="{98D58D0D-AAF0-400A-B762-7A3AEBE010A2}" dt="2024-11-10T19:31:43.744" v="12742" actId="165"/>
          <ac:grpSpMkLst>
            <pc:docMk/>
            <pc:sldMk cId="667301388" sldId="288"/>
            <ac:grpSpMk id="1053" creationId="{6D60CD26-8C1C-C3F1-4F17-246E72F645EE}"/>
          </ac:grpSpMkLst>
        </pc:grpChg>
        <pc:grpChg chg="del">
          <ac:chgData name="JOSE' SGARIGLIA" userId="97e3a23f-d310-441e-8f63-3f99c3df4e80" providerId="ADAL" clId="{98D58D0D-AAF0-400A-B762-7A3AEBE010A2}" dt="2024-11-10T19:31:43.744" v="12742" actId="165"/>
          <ac:grpSpMkLst>
            <pc:docMk/>
            <pc:sldMk cId="667301388" sldId="288"/>
            <ac:grpSpMk id="2107" creationId="{86F6018B-25BF-B51B-1965-B09CB3243C0B}"/>
          </ac:grpSpMkLst>
        </pc:grpChg>
      </pc:sldChg>
      <pc:sldChg chg="add del setBg">
        <pc:chgData name="JOSE' SGARIGLIA" userId="97e3a23f-d310-441e-8f63-3f99c3df4e80" providerId="ADAL" clId="{98D58D0D-AAF0-400A-B762-7A3AEBE010A2}" dt="2024-11-10T17:49:31.477" v="12088" actId="47"/>
        <pc:sldMkLst>
          <pc:docMk/>
          <pc:sldMk cId="964398288" sldId="288"/>
        </pc:sldMkLst>
      </pc:sldChg>
      <pc:sldChg chg="modSp add del mod modAnim">
        <pc:chgData name="JOSE' SGARIGLIA" userId="97e3a23f-d310-441e-8f63-3f99c3df4e80" providerId="ADAL" clId="{98D58D0D-AAF0-400A-B762-7A3AEBE010A2}" dt="2024-11-10T19:31:12.075" v="12738" actId="2696"/>
        <pc:sldMkLst>
          <pc:docMk/>
          <pc:sldMk cId="1669552525" sldId="288"/>
        </pc:sldMkLst>
        <pc:grpChg chg="mod">
          <ac:chgData name="JOSE' SGARIGLIA" userId="97e3a23f-d310-441e-8f63-3f99c3df4e80" providerId="ADAL" clId="{98D58D0D-AAF0-400A-B762-7A3AEBE010A2}" dt="2024-11-10T19:30:14.395" v="12725" actId="1037"/>
          <ac:grpSpMkLst>
            <pc:docMk/>
            <pc:sldMk cId="1669552525" sldId="288"/>
            <ac:grpSpMk id="1051" creationId="{E23B5AC0-2384-BCD3-D36F-FB3A999C8AB4}"/>
          </ac:grpSpMkLst>
        </pc:grpChg>
        <pc:grpChg chg="mod">
          <ac:chgData name="JOSE' SGARIGLIA" userId="97e3a23f-d310-441e-8f63-3f99c3df4e80" providerId="ADAL" clId="{98D58D0D-AAF0-400A-B762-7A3AEBE010A2}" dt="2024-11-10T19:29:19.350" v="12628" actId="1076"/>
          <ac:grpSpMkLst>
            <pc:docMk/>
            <pc:sldMk cId="1669552525" sldId="288"/>
            <ac:grpSpMk id="1053" creationId="{193A0736-43CD-C613-2579-A6D867704546}"/>
          </ac:grpSpMkLst>
        </pc:grpChg>
      </pc:sldChg>
      <pc:sldChg chg="add del setBg">
        <pc:chgData name="JOSE' SGARIGLIA" userId="97e3a23f-d310-441e-8f63-3f99c3df4e80" providerId="ADAL" clId="{98D58D0D-AAF0-400A-B762-7A3AEBE010A2}" dt="2024-11-10T17:49:32.496" v="12089" actId="47"/>
        <pc:sldMkLst>
          <pc:docMk/>
          <pc:sldMk cId="2016903955" sldId="289"/>
        </pc:sldMkLst>
      </pc:sldChg>
      <pc:sldChg chg="addSp delSp modSp add mod delAnim modAnim">
        <pc:chgData name="JOSE' SGARIGLIA" userId="97e3a23f-d310-441e-8f63-3f99c3df4e80" providerId="ADAL" clId="{98D58D0D-AAF0-400A-B762-7A3AEBE010A2}" dt="2024-11-11T01:35:27.298" v="13167"/>
        <pc:sldMkLst>
          <pc:docMk/>
          <pc:sldMk cId="4176616457" sldId="289"/>
        </pc:sldMkLst>
        <pc:spChg chg="add mod">
          <ac:chgData name="JOSE' SGARIGLIA" userId="97e3a23f-d310-441e-8f63-3f99c3df4e80" providerId="ADAL" clId="{98D58D0D-AAF0-400A-B762-7A3AEBE010A2}" dt="2024-11-10T19:43:16.516" v="13029" actId="164"/>
          <ac:spMkLst>
            <pc:docMk/>
            <pc:sldMk cId="4176616457" sldId="289"/>
            <ac:spMk id="2" creationId="{95551FB0-DA4A-B18A-32EE-17315D502B81}"/>
          </ac:spMkLst>
        </pc:spChg>
        <pc:spChg chg="add mod">
          <ac:chgData name="JOSE' SGARIGLIA" userId="97e3a23f-d310-441e-8f63-3f99c3df4e80" providerId="ADAL" clId="{98D58D0D-AAF0-400A-B762-7A3AEBE010A2}" dt="2024-11-10T19:43:16.516" v="13029" actId="164"/>
          <ac:spMkLst>
            <pc:docMk/>
            <pc:sldMk cId="4176616457" sldId="289"/>
            <ac:spMk id="3" creationId="{FCB26910-BD86-8023-3E2C-BE728935A10D}"/>
          </ac:spMkLst>
        </pc:spChg>
        <pc:spChg chg="add mod">
          <ac:chgData name="JOSE' SGARIGLIA" userId="97e3a23f-d310-441e-8f63-3f99c3df4e80" providerId="ADAL" clId="{98D58D0D-AAF0-400A-B762-7A3AEBE010A2}" dt="2024-11-10T19:43:54.951" v="13033" actId="1076"/>
          <ac:spMkLst>
            <pc:docMk/>
            <pc:sldMk cId="4176616457" sldId="289"/>
            <ac:spMk id="5" creationId="{4F4771B9-11F3-C6C2-DC13-BD9466083F44}"/>
          </ac:spMkLst>
        </pc:spChg>
        <pc:spChg chg="add mod">
          <ac:chgData name="JOSE' SGARIGLIA" userId="97e3a23f-d310-441e-8f63-3f99c3df4e80" providerId="ADAL" clId="{98D58D0D-AAF0-400A-B762-7A3AEBE010A2}" dt="2024-11-10T19:43:54.951" v="13033" actId="1076"/>
          <ac:spMkLst>
            <pc:docMk/>
            <pc:sldMk cId="4176616457" sldId="289"/>
            <ac:spMk id="6" creationId="{DFE9F323-EE1B-5C44-D9BC-E554003C94E9}"/>
          </ac:spMkLst>
        </pc:spChg>
        <pc:spChg chg="add mod">
          <ac:chgData name="JOSE' SGARIGLIA" userId="97e3a23f-d310-441e-8f63-3f99c3df4e80" providerId="ADAL" clId="{98D58D0D-AAF0-400A-B762-7A3AEBE010A2}" dt="2024-11-10T19:43:54.951" v="13033" actId="1076"/>
          <ac:spMkLst>
            <pc:docMk/>
            <pc:sldMk cId="4176616457" sldId="289"/>
            <ac:spMk id="7" creationId="{AD904A59-F423-B2A4-32FE-23F868DE04BA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31" creationId="{F9B0E1B8-0EDE-DB0E-EECE-6BFB1391EEFD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1026" creationId="{64E1459B-8C85-9DE4-DC91-8682551208C4}"/>
          </ac:spMkLst>
        </pc:spChg>
        <pc:spChg chg="del">
          <ac:chgData name="JOSE' SGARIGLIA" userId="97e3a23f-d310-441e-8f63-3f99c3df4e80" providerId="ADAL" clId="{98D58D0D-AAF0-400A-B762-7A3AEBE010A2}" dt="2024-11-11T01:15:07.381" v="13045" actId="478"/>
          <ac:spMkLst>
            <pc:docMk/>
            <pc:sldMk cId="4176616457" sldId="289"/>
            <ac:spMk id="1028" creationId="{DFCC0DF9-E5BE-30E3-DB16-3BC789EACD88}"/>
          </ac:spMkLst>
        </pc:spChg>
        <pc:spChg chg="del">
          <ac:chgData name="JOSE' SGARIGLIA" userId="97e3a23f-d310-441e-8f63-3f99c3df4e80" providerId="ADAL" clId="{98D58D0D-AAF0-400A-B762-7A3AEBE010A2}" dt="2024-11-11T01:15:04.557" v="13044" actId="478"/>
          <ac:spMkLst>
            <pc:docMk/>
            <pc:sldMk cId="4176616457" sldId="289"/>
            <ac:spMk id="1036" creationId="{58483E64-DC81-64AC-356F-2F2C1B96BEA3}"/>
          </ac:spMkLst>
        </pc:spChg>
        <pc:spChg chg="del">
          <ac:chgData name="JOSE' SGARIGLIA" userId="97e3a23f-d310-441e-8f63-3f99c3df4e80" providerId="ADAL" clId="{98D58D0D-AAF0-400A-B762-7A3AEBE010A2}" dt="2024-11-11T01:15:07.381" v="13045" actId="478"/>
          <ac:spMkLst>
            <pc:docMk/>
            <pc:sldMk cId="4176616457" sldId="289"/>
            <ac:spMk id="1037" creationId="{5DC34B1C-D776-84B3-DA22-37C2CAD80823}"/>
          </ac:spMkLst>
        </pc:spChg>
        <pc:spChg chg="del">
          <ac:chgData name="JOSE' SGARIGLIA" userId="97e3a23f-d310-441e-8f63-3f99c3df4e80" providerId="ADAL" clId="{98D58D0D-AAF0-400A-B762-7A3AEBE010A2}" dt="2024-11-11T01:15:07.381" v="13045" actId="478"/>
          <ac:spMkLst>
            <pc:docMk/>
            <pc:sldMk cId="4176616457" sldId="289"/>
            <ac:spMk id="1038" creationId="{B0478076-0BEC-9212-AFD4-1AC38707434C}"/>
          </ac:spMkLst>
        </pc:spChg>
        <pc:spChg chg="del">
          <ac:chgData name="JOSE' SGARIGLIA" userId="97e3a23f-d310-441e-8f63-3f99c3df4e80" providerId="ADAL" clId="{98D58D0D-AAF0-400A-B762-7A3AEBE010A2}" dt="2024-11-11T01:15:04.557" v="13044" actId="478"/>
          <ac:spMkLst>
            <pc:docMk/>
            <pc:sldMk cId="4176616457" sldId="289"/>
            <ac:spMk id="1039" creationId="{8B9065E4-C5EC-A5EB-B391-241C0F4C004D}"/>
          </ac:spMkLst>
        </pc:spChg>
        <pc:spChg chg="del">
          <ac:chgData name="JOSE' SGARIGLIA" userId="97e3a23f-d310-441e-8f63-3f99c3df4e80" providerId="ADAL" clId="{98D58D0D-AAF0-400A-B762-7A3AEBE010A2}" dt="2024-11-11T01:15:07.381" v="13045" actId="478"/>
          <ac:spMkLst>
            <pc:docMk/>
            <pc:sldMk cId="4176616457" sldId="289"/>
            <ac:spMk id="1040" creationId="{ABD82A57-D8FE-5972-814E-CB56E8D94522}"/>
          </ac:spMkLst>
        </pc:spChg>
        <pc:spChg chg="del">
          <ac:chgData name="JOSE' SGARIGLIA" userId="97e3a23f-d310-441e-8f63-3f99c3df4e80" providerId="ADAL" clId="{98D58D0D-AAF0-400A-B762-7A3AEBE010A2}" dt="2024-11-11T01:15:07.381" v="13045" actId="478"/>
          <ac:spMkLst>
            <pc:docMk/>
            <pc:sldMk cId="4176616457" sldId="289"/>
            <ac:spMk id="1041" creationId="{B6B3935A-8E21-0C3F-483F-990B356657D2}"/>
          </ac:spMkLst>
        </pc:spChg>
        <pc:spChg chg="del">
          <ac:chgData name="JOSE' SGARIGLIA" userId="97e3a23f-d310-441e-8f63-3f99c3df4e80" providerId="ADAL" clId="{98D58D0D-AAF0-400A-B762-7A3AEBE010A2}" dt="2024-11-11T01:15:04.557" v="13044" actId="478"/>
          <ac:spMkLst>
            <pc:docMk/>
            <pc:sldMk cId="4176616457" sldId="289"/>
            <ac:spMk id="1042" creationId="{4B138699-9E7E-7DEF-039A-6BD8A0F07789}"/>
          </ac:spMkLst>
        </pc:spChg>
        <pc:spChg chg="del">
          <ac:chgData name="JOSE' SGARIGLIA" userId="97e3a23f-d310-441e-8f63-3f99c3df4e80" providerId="ADAL" clId="{98D58D0D-AAF0-400A-B762-7A3AEBE010A2}" dt="2024-11-11T01:15:07.381" v="13045" actId="478"/>
          <ac:spMkLst>
            <pc:docMk/>
            <pc:sldMk cId="4176616457" sldId="289"/>
            <ac:spMk id="1043" creationId="{E3983FB3-2857-A99B-6121-6F0097D795A4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48" creationId="{296046D6-0FE4-2167-2EE2-71898F2782B8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49" creationId="{C9E7D440-CA87-1C3C-2F49-1768817DA9C8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51" creationId="{1E0FCFDC-3B84-773B-90A0-D59668883E54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52" creationId="{8BFE2067-5B00-948D-B74E-6EA380855103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53" creationId="{54620635-4239-8BCD-6C3F-B44D50823B96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54" creationId="{0C266E82-03D9-F1A7-34FA-E50B9A136CEC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57" creationId="{6A2F9EE6-90A3-C19F-FC82-D6CBD145B303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58" creationId="{C7ADB09B-DD31-A1A5-AB4A-F8F4E62A7B52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59" creationId="{06E48E1B-3369-1865-BC78-36FC2FBA6D93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61" creationId="{500FEEDA-F598-4934-E5D8-FE1AC1F46C5A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62" creationId="{B72B3B39-490D-CB93-79E1-AC44258A720C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63" creationId="{C7361B2C-D9B9-DD8F-D7D9-E6A9EA5D2597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65" creationId="{89ECC0F3-9B0E-3DE6-15B6-41DD79C27F1E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66" creationId="{3031BA3E-14B3-4351-CC29-00C5BBD5BB67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67" creationId="{40AB317D-F5A1-86ED-413E-F65B849F6B11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68" creationId="{73B7360D-F70A-41F9-E329-A33FAFB82972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69" creationId="{5A0C8BC0-D6FF-A2C9-8B39-53BE537773EB}"/>
          </ac:spMkLst>
        </pc:spChg>
        <pc:spChg chg="del mod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70" creationId="{147BB21C-C365-A0ED-5D22-09B6EF9E2A8F}"/>
          </ac:spMkLst>
        </pc:spChg>
        <pc:spChg chg="del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071" creationId="{474F251E-3F7D-3777-683F-790C3034C498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072" creationId="{AEFEA00E-F71D-9BA3-7172-E47C1A860F7A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073" creationId="{1A8EC9D6-117E-725C-F955-EF592864E9BB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074" creationId="{3EF34072-390A-4155-1290-235C08F00251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075" creationId="{21968137-EBF7-7096-A66F-C6D0BBF82CF6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076" creationId="{173451DD-7D76-47D7-F682-92031735E8A3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077" creationId="{886AC03F-A1D8-EE98-F11D-52C693CB8394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078" creationId="{F8762466-8D77-6FAB-6C9F-21EFE162A238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079" creationId="{D9F31B80-5E61-ECEC-2666-506A585A1408}"/>
          </ac:spMkLst>
        </pc:spChg>
        <pc:spChg chg="del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108" creationId="{C080CEBB-0978-29D0-70E2-453088C63513}"/>
          </ac:spMkLst>
        </pc:spChg>
        <pc:spChg chg="del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109" creationId="{E9FCF16D-F7FA-8AED-C80D-AEB3FA93EA1F}"/>
          </ac:spMkLst>
        </pc:spChg>
        <pc:spChg chg="del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110" creationId="{261F9286-8939-AA31-8281-E2BCC3D1CDFB}"/>
          </ac:spMkLst>
        </pc:spChg>
        <pc:spChg chg="del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111" creationId="{C7C70725-63B1-36A2-8761-BDE5E7311004}"/>
          </ac:spMkLst>
        </pc:spChg>
        <pc:spChg chg="del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112" creationId="{9256E4AF-638F-0AEB-DA13-CEB5FC74468C}"/>
          </ac:spMkLst>
        </pc:spChg>
        <pc:spChg chg="del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113" creationId="{D4D971AF-0753-D134-2FBB-D01C6A0824F0}"/>
          </ac:spMkLst>
        </pc:spChg>
        <pc:spChg chg="del">
          <ac:chgData name="JOSE' SGARIGLIA" userId="97e3a23f-d310-441e-8f63-3f99c3df4e80" providerId="ADAL" clId="{98D58D0D-AAF0-400A-B762-7A3AEBE010A2}" dt="2024-11-10T19:33:47.983" v="12749" actId="21"/>
          <ac:spMkLst>
            <pc:docMk/>
            <pc:sldMk cId="4176616457" sldId="289"/>
            <ac:spMk id="2114" creationId="{B511AF14-1A31-26B3-BF30-73B7894246FC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115" creationId="{0BEF5769-4962-3455-B3BA-CFE079A311B1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116" creationId="{46E74BD9-3ED3-B8CA-8076-77097610032A}"/>
          </ac:spMkLst>
        </pc:spChg>
        <pc:spChg chg="del">
          <ac:chgData name="JOSE' SGARIGLIA" userId="97e3a23f-d310-441e-8f63-3f99c3df4e80" providerId="ADAL" clId="{98D58D0D-AAF0-400A-B762-7A3AEBE010A2}" dt="2024-11-11T01:15:13.166" v="13046" actId="478"/>
          <ac:spMkLst>
            <pc:docMk/>
            <pc:sldMk cId="4176616457" sldId="289"/>
            <ac:spMk id="2117" creationId="{AA431CD4-9170-1A6E-0D1C-F15E0D6E0A7F}"/>
          </ac:spMkLst>
        </pc:spChg>
        <pc:spChg chg="del">
          <ac:chgData name="JOSE' SGARIGLIA" userId="97e3a23f-d310-441e-8f63-3f99c3df4e80" providerId="ADAL" clId="{98D58D0D-AAF0-400A-B762-7A3AEBE010A2}" dt="2024-11-11T01:15:07.381" v="13045" actId="478"/>
          <ac:spMkLst>
            <pc:docMk/>
            <pc:sldMk cId="4176616457" sldId="289"/>
            <ac:spMk id="2118" creationId="{0CB7D32B-CAED-DF41-B0A8-D9F7857DA33B}"/>
          </ac:spMkLst>
        </pc:spChg>
        <pc:spChg chg="del">
          <ac:chgData name="JOSE' SGARIGLIA" userId="97e3a23f-d310-441e-8f63-3f99c3df4e80" providerId="ADAL" clId="{98D58D0D-AAF0-400A-B762-7A3AEBE010A2}" dt="2024-11-11T01:15:04.557" v="13044" actId="478"/>
          <ac:spMkLst>
            <pc:docMk/>
            <pc:sldMk cId="4176616457" sldId="289"/>
            <ac:spMk id="2119" creationId="{4C188D34-B2AE-6DDA-F851-DDF54C6EBC41}"/>
          </ac:spMkLst>
        </pc:spChg>
        <pc:spChg chg="del">
          <ac:chgData name="JOSE' SGARIGLIA" userId="97e3a23f-d310-441e-8f63-3f99c3df4e80" providerId="ADAL" clId="{98D58D0D-AAF0-400A-B762-7A3AEBE010A2}" dt="2024-11-11T01:15:07.381" v="13045" actId="478"/>
          <ac:spMkLst>
            <pc:docMk/>
            <pc:sldMk cId="4176616457" sldId="289"/>
            <ac:spMk id="2120" creationId="{155779F4-3054-0E08-A471-3F3CC599165A}"/>
          </ac:spMkLst>
        </pc:spChg>
        <pc:grpChg chg="add mod">
          <ac:chgData name="JOSE' SGARIGLIA" userId="97e3a23f-d310-441e-8f63-3f99c3df4e80" providerId="ADAL" clId="{98D58D0D-AAF0-400A-B762-7A3AEBE010A2}" dt="2024-11-10T19:43:16.516" v="13029" actId="164"/>
          <ac:grpSpMkLst>
            <pc:docMk/>
            <pc:sldMk cId="4176616457" sldId="289"/>
            <ac:grpSpMk id="8" creationId="{2A15E5D5-D797-E946-DFAA-5B9AC538BA97}"/>
          </ac:grpSpMkLst>
        </pc:grpChg>
      </pc:sldChg>
      <pc:sldChg chg="addSp delSp modSp add mod delAnim modAnim">
        <pc:chgData name="JOSE' SGARIGLIA" userId="97e3a23f-d310-441e-8f63-3f99c3df4e80" providerId="ADAL" clId="{98D58D0D-AAF0-400A-B762-7A3AEBE010A2}" dt="2024-11-11T01:36:44.254" v="13178"/>
        <pc:sldMkLst>
          <pc:docMk/>
          <pc:sldMk cId="3538122" sldId="290"/>
        </pc:sldMkLst>
        <pc:spChg chg="del">
          <ac:chgData name="JOSE' SGARIGLIA" userId="97e3a23f-d310-441e-8f63-3f99c3df4e80" providerId="ADAL" clId="{98D58D0D-AAF0-400A-B762-7A3AEBE010A2}" dt="2024-11-11T01:16:32.101" v="13054" actId="478"/>
          <ac:spMkLst>
            <pc:docMk/>
            <pc:sldMk cId="3538122" sldId="290"/>
            <ac:spMk id="5" creationId="{D52EF7AC-ADBE-A9F5-9C27-9050C2281155}"/>
          </ac:spMkLst>
        </pc:spChg>
        <pc:spChg chg="del">
          <ac:chgData name="JOSE' SGARIGLIA" userId="97e3a23f-d310-441e-8f63-3f99c3df4e80" providerId="ADAL" clId="{98D58D0D-AAF0-400A-B762-7A3AEBE010A2}" dt="2024-11-11T01:16:32.101" v="13054" actId="478"/>
          <ac:spMkLst>
            <pc:docMk/>
            <pc:sldMk cId="3538122" sldId="290"/>
            <ac:spMk id="6" creationId="{C55E0F97-FE43-E215-1CF5-53D6170FDD08}"/>
          </ac:spMkLst>
        </pc:spChg>
        <pc:spChg chg="del">
          <ac:chgData name="JOSE' SGARIGLIA" userId="97e3a23f-d310-441e-8f63-3f99c3df4e80" providerId="ADAL" clId="{98D58D0D-AAF0-400A-B762-7A3AEBE010A2}" dt="2024-11-11T01:16:32.101" v="13054" actId="478"/>
          <ac:spMkLst>
            <pc:docMk/>
            <pc:sldMk cId="3538122" sldId="290"/>
            <ac:spMk id="7" creationId="{C9B9FBEE-A645-B683-897C-39F343D482A4}"/>
          </ac:spMkLst>
        </pc:spChg>
        <pc:spChg chg="del">
          <ac:chgData name="JOSE' SGARIGLIA" userId="97e3a23f-d310-441e-8f63-3f99c3df4e80" providerId="ADAL" clId="{98D58D0D-AAF0-400A-B762-7A3AEBE010A2}" dt="2024-11-11T01:16:32.101" v="13054" actId="478"/>
          <ac:spMkLst>
            <pc:docMk/>
            <pc:sldMk cId="3538122" sldId="290"/>
            <ac:spMk id="2060" creationId="{551B6287-43A9-B184-90C5-37A80304FC8D}"/>
          </ac:spMkLst>
        </pc:spChg>
        <pc:grpChg chg="del">
          <ac:chgData name="JOSE' SGARIGLIA" userId="97e3a23f-d310-441e-8f63-3f99c3df4e80" providerId="ADAL" clId="{98D58D0D-AAF0-400A-B762-7A3AEBE010A2}" dt="2024-11-11T01:16:32.101" v="13054" actId="478"/>
          <ac:grpSpMkLst>
            <pc:docMk/>
            <pc:sldMk cId="3538122" sldId="290"/>
            <ac:grpSpMk id="8" creationId="{F0FEF045-9901-A793-3BA6-D12F590F7935}"/>
          </ac:grpSpMkLst>
        </pc:grpChg>
        <pc:picChg chg="add mod modCrop">
          <ac:chgData name="JOSE' SGARIGLIA" userId="97e3a23f-d310-441e-8f63-3f99c3df4e80" providerId="ADAL" clId="{98D58D0D-AAF0-400A-B762-7A3AEBE010A2}" dt="2024-11-11T01:22:41.973" v="13166" actId="1076"/>
          <ac:picMkLst>
            <pc:docMk/>
            <pc:sldMk cId="3538122" sldId="290"/>
            <ac:picMk id="11" creationId="{A584E22E-D2BD-77C5-337D-1F2400AC92AE}"/>
          </ac:picMkLst>
        </pc:picChg>
      </pc:sldChg>
      <pc:sldChg chg="add del setBg">
        <pc:chgData name="JOSE' SGARIGLIA" userId="97e3a23f-d310-441e-8f63-3f99c3df4e80" providerId="ADAL" clId="{98D58D0D-AAF0-400A-B762-7A3AEBE010A2}" dt="2024-11-10T17:49:33.167" v="12090" actId="47"/>
        <pc:sldMkLst>
          <pc:docMk/>
          <pc:sldMk cId="2666695280" sldId="290"/>
        </pc:sldMkLst>
      </pc:sldChg>
      <pc:sldChg chg="addSp delSp modSp new mod modTransition setBg delAnim modAnim">
        <pc:chgData name="JOSE' SGARIGLIA" userId="97e3a23f-d310-441e-8f63-3f99c3df4e80" providerId="ADAL" clId="{98D58D0D-AAF0-400A-B762-7A3AEBE010A2}" dt="2024-11-11T14:12:32.226" v="17988"/>
        <pc:sldMkLst>
          <pc:docMk/>
          <pc:sldMk cId="189882262" sldId="291"/>
        </pc:sldMkLst>
        <pc:spChg chg="del">
          <ac:chgData name="JOSE' SGARIGLIA" userId="97e3a23f-d310-441e-8f63-3f99c3df4e80" providerId="ADAL" clId="{98D58D0D-AAF0-400A-B762-7A3AEBE010A2}" dt="2024-11-11T08:42:33.932" v="13554" actId="478"/>
          <ac:spMkLst>
            <pc:docMk/>
            <pc:sldMk cId="189882262" sldId="291"/>
            <ac:spMk id="2" creationId="{6752D22A-977E-6F7C-ABB1-373B1FE01E39}"/>
          </ac:spMkLst>
        </pc:spChg>
        <pc:spChg chg="del">
          <ac:chgData name="JOSE' SGARIGLIA" userId="97e3a23f-d310-441e-8f63-3f99c3df4e80" providerId="ADAL" clId="{98D58D0D-AAF0-400A-B762-7A3AEBE010A2}" dt="2024-11-11T08:42:33.174" v="13553" actId="478"/>
          <ac:spMkLst>
            <pc:docMk/>
            <pc:sldMk cId="189882262" sldId="291"/>
            <ac:spMk id="3" creationId="{81258969-E488-B6B0-5E95-58FBC6A74DD1}"/>
          </ac:spMkLst>
        </pc:spChg>
        <pc:spChg chg="add del">
          <ac:chgData name="JOSE' SGARIGLIA" userId="97e3a23f-d310-441e-8f63-3f99c3df4e80" providerId="ADAL" clId="{98D58D0D-AAF0-400A-B762-7A3AEBE010A2}" dt="2024-11-11T08:42:58.007" v="13558" actId="478"/>
          <ac:spMkLst>
            <pc:docMk/>
            <pc:sldMk cId="189882262" sldId="291"/>
            <ac:spMk id="8" creationId="{FE25B5EB-FC69-E046-A831-E481305C5766}"/>
          </ac:spMkLst>
        </pc:spChg>
        <pc:spChg chg="add del mod">
          <ac:chgData name="JOSE' SGARIGLIA" userId="97e3a23f-d310-441e-8f63-3f99c3df4e80" providerId="ADAL" clId="{98D58D0D-AAF0-400A-B762-7A3AEBE010A2}" dt="2024-11-11T08:43:15.840" v="13561" actId="478"/>
          <ac:spMkLst>
            <pc:docMk/>
            <pc:sldMk cId="189882262" sldId="291"/>
            <ac:spMk id="9" creationId="{8099CAA3-D218-FE2B-E9BD-FC8BCDF2DCC5}"/>
          </ac:spMkLst>
        </pc:spChg>
        <pc:spChg chg="add del mod">
          <ac:chgData name="JOSE' SGARIGLIA" userId="97e3a23f-d310-441e-8f63-3f99c3df4e80" providerId="ADAL" clId="{98D58D0D-AAF0-400A-B762-7A3AEBE010A2}" dt="2024-11-11T08:43:35.227" v="13564" actId="478"/>
          <ac:spMkLst>
            <pc:docMk/>
            <pc:sldMk cId="189882262" sldId="291"/>
            <ac:spMk id="10" creationId="{93BC3F99-BE80-3086-31B7-AE4BBE14176A}"/>
          </ac:spMkLst>
        </pc:spChg>
        <pc:spChg chg="add del mod">
          <ac:chgData name="JOSE' SGARIGLIA" userId="97e3a23f-d310-441e-8f63-3f99c3df4e80" providerId="ADAL" clId="{98D58D0D-AAF0-400A-B762-7A3AEBE010A2}" dt="2024-11-11T08:43:50.853" v="13568" actId="478"/>
          <ac:spMkLst>
            <pc:docMk/>
            <pc:sldMk cId="189882262" sldId="291"/>
            <ac:spMk id="11" creationId="{AA80F1EF-BD56-F6D4-F556-E83F7CC66A66}"/>
          </ac:spMkLst>
        </pc:spChg>
        <pc:spChg chg="add del">
          <ac:chgData name="JOSE' SGARIGLIA" userId="97e3a23f-d310-441e-8f63-3f99c3df4e80" providerId="ADAL" clId="{98D58D0D-AAF0-400A-B762-7A3AEBE010A2}" dt="2024-11-11T08:44:00.862" v="13570" actId="478"/>
          <ac:spMkLst>
            <pc:docMk/>
            <pc:sldMk cId="189882262" sldId="291"/>
            <ac:spMk id="12" creationId="{E4292DC7-C448-D41B-122C-7FF222DDCFE5}"/>
          </ac:spMkLst>
        </pc:spChg>
        <pc:spChg chg="add mod">
          <ac:chgData name="JOSE' SGARIGLIA" userId="97e3a23f-d310-441e-8f63-3f99c3df4e80" providerId="ADAL" clId="{98D58D0D-AAF0-400A-B762-7A3AEBE010A2}" dt="2024-11-11T09:24:20.553" v="14683" actId="164"/>
          <ac:spMkLst>
            <pc:docMk/>
            <pc:sldMk cId="189882262" sldId="291"/>
            <ac:spMk id="13" creationId="{FE759B60-0949-C331-4834-6D01572F9F12}"/>
          </ac:spMkLst>
        </pc:spChg>
        <pc:spChg chg="add del mod">
          <ac:chgData name="JOSE' SGARIGLIA" userId="97e3a23f-d310-441e-8f63-3f99c3df4e80" providerId="ADAL" clId="{98D58D0D-AAF0-400A-B762-7A3AEBE010A2}" dt="2024-11-11T09:20:37.011" v="14662" actId="164"/>
          <ac:spMkLst>
            <pc:docMk/>
            <pc:sldMk cId="189882262" sldId="291"/>
            <ac:spMk id="34" creationId="{72C4DCCD-1B79-2D5B-6659-1A4AC4F0F6B4}"/>
          </ac:spMkLst>
        </pc:spChg>
        <pc:spChg chg="add mod">
          <ac:chgData name="JOSE' SGARIGLIA" userId="97e3a23f-d310-441e-8f63-3f99c3df4e80" providerId="ADAL" clId="{98D58D0D-AAF0-400A-B762-7A3AEBE010A2}" dt="2024-11-11T09:24:20.553" v="14683" actId="164"/>
          <ac:spMkLst>
            <pc:docMk/>
            <pc:sldMk cId="189882262" sldId="291"/>
            <ac:spMk id="35" creationId="{0F108C25-5D12-3649-867D-56BBA2B3E7C9}"/>
          </ac:spMkLst>
        </pc:spChg>
        <pc:spChg chg="add mod">
          <ac:chgData name="JOSE' SGARIGLIA" userId="97e3a23f-d310-441e-8f63-3f99c3df4e80" providerId="ADAL" clId="{98D58D0D-AAF0-400A-B762-7A3AEBE010A2}" dt="2024-11-11T09:24:28.157" v="14684" actId="164"/>
          <ac:spMkLst>
            <pc:docMk/>
            <pc:sldMk cId="189882262" sldId="291"/>
            <ac:spMk id="36" creationId="{D73EAFB1-8D81-9217-F21C-AD1F433A0B5A}"/>
          </ac:spMkLst>
        </pc:spChg>
        <pc:spChg chg="add mod">
          <ac:chgData name="JOSE' SGARIGLIA" userId="97e3a23f-d310-441e-8f63-3f99c3df4e80" providerId="ADAL" clId="{98D58D0D-AAF0-400A-B762-7A3AEBE010A2}" dt="2024-11-11T09:20:37.011" v="14662" actId="164"/>
          <ac:spMkLst>
            <pc:docMk/>
            <pc:sldMk cId="189882262" sldId="291"/>
            <ac:spMk id="37" creationId="{E4E42912-5819-F196-FCE0-869D567D0533}"/>
          </ac:spMkLst>
        </pc:spChg>
        <pc:spChg chg="add mod">
          <ac:chgData name="JOSE' SGARIGLIA" userId="97e3a23f-d310-441e-8f63-3f99c3df4e80" providerId="ADAL" clId="{98D58D0D-AAF0-400A-B762-7A3AEBE010A2}" dt="2024-11-11T09:24:20.553" v="14683" actId="164"/>
          <ac:spMkLst>
            <pc:docMk/>
            <pc:sldMk cId="189882262" sldId="291"/>
            <ac:spMk id="38" creationId="{6A0151E7-CDE3-5885-3056-42CCBF87CFA2}"/>
          </ac:spMkLst>
        </pc:spChg>
        <pc:spChg chg="add mod">
          <ac:chgData name="JOSE' SGARIGLIA" userId="97e3a23f-d310-441e-8f63-3f99c3df4e80" providerId="ADAL" clId="{98D58D0D-AAF0-400A-B762-7A3AEBE010A2}" dt="2024-11-11T09:24:28.157" v="14684" actId="164"/>
          <ac:spMkLst>
            <pc:docMk/>
            <pc:sldMk cId="189882262" sldId="291"/>
            <ac:spMk id="39" creationId="{22F9A970-190A-CE42-6553-7BECB6334227}"/>
          </ac:spMkLst>
        </pc:spChg>
        <pc:spChg chg="add mod">
          <ac:chgData name="JOSE' SGARIGLIA" userId="97e3a23f-d310-441e-8f63-3f99c3df4e80" providerId="ADAL" clId="{98D58D0D-AAF0-400A-B762-7A3AEBE010A2}" dt="2024-11-11T09:24:20.553" v="14683" actId="164"/>
          <ac:spMkLst>
            <pc:docMk/>
            <pc:sldMk cId="189882262" sldId="291"/>
            <ac:spMk id="40" creationId="{BB821EE3-8A1F-C9CC-1EE3-4A033E56C831}"/>
          </ac:spMkLst>
        </pc:spChg>
        <pc:spChg chg="add mod">
          <ac:chgData name="JOSE' SGARIGLIA" userId="97e3a23f-d310-441e-8f63-3f99c3df4e80" providerId="ADAL" clId="{98D58D0D-AAF0-400A-B762-7A3AEBE010A2}" dt="2024-11-11T09:24:28.157" v="14684" actId="164"/>
          <ac:spMkLst>
            <pc:docMk/>
            <pc:sldMk cId="189882262" sldId="291"/>
            <ac:spMk id="41" creationId="{1B2BFCC3-23B2-FA4B-FB60-3478BA5DE61B}"/>
          </ac:spMkLst>
        </pc:spChg>
        <pc:spChg chg="add mod">
          <ac:chgData name="JOSE' SGARIGLIA" userId="97e3a23f-d310-441e-8f63-3f99c3df4e80" providerId="ADAL" clId="{98D58D0D-AAF0-400A-B762-7A3AEBE010A2}" dt="2024-11-11T09:24:28.157" v="14684" actId="164"/>
          <ac:spMkLst>
            <pc:docMk/>
            <pc:sldMk cId="189882262" sldId="291"/>
            <ac:spMk id="42" creationId="{DFAE97C2-557B-8534-2268-597D7DCAED5D}"/>
          </ac:spMkLst>
        </pc:spChg>
        <pc:spChg chg="add mod ord">
          <ac:chgData name="JOSE' SGARIGLIA" userId="97e3a23f-d310-441e-8f63-3f99c3df4e80" providerId="ADAL" clId="{98D58D0D-AAF0-400A-B762-7A3AEBE010A2}" dt="2024-11-11T09:24:14.540" v="14682" actId="164"/>
          <ac:spMkLst>
            <pc:docMk/>
            <pc:sldMk cId="189882262" sldId="291"/>
            <ac:spMk id="43" creationId="{33510A8C-C8F8-31B0-0B1F-C16CC110F56D}"/>
          </ac:spMkLst>
        </pc:spChg>
        <pc:spChg chg="add mod">
          <ac:chgData name="JOSE' SGARIGLIA" userId="97e3a23f-d310-441e-8f63-3f99c3df4e80" providerId="ADAL" clId="{98D58D0D-AAF0-400A-B762-7A3AEBE010A2}" dt="2024-11-11T09:24:20.553" v="14683" actId="164"/>
          <ac:spMkLst>
            <pc:docMk/>
            <pc:sldMk cId="189882262" sldId="291"/>
            <ac:spMk id="44" creationId="{222B04F3-AEFF-7661-23BD-D3E8E2E7669E}"/>
          </ac:spMkLst>
        </pc:spChg>
        <pc:spChg chg="add mod">
          <ac:chgData name="JOSE' SGARIGLIA" userId="97e3a23f-d310-441e-8f63-3f99c3df4e80" providerId="ADAL" clId="{98D58D0D-AAF0-400A-B762-7A3AEBE010A2}" dt="2024-11-11T09:24:28.157" v="14684" actId="164"/>
          <ac:spMkLst>
            <pc:docMk/>
            <pc:sldMk cId="189882262" sldId="291"/>
            <ac:spMk id="46" creationId="{EAE26B59-E4C0-9B8F-B26E-45AC25115778}"/>
          </ac:spMkLst>
        </pc:spChg>
        <pc:spChg chg="mod topLvl">
          <ac:chgData name="JOSE' SGARIGLIA" userId="97e3a23f-d310-441e-8f63-3f99c3df4e80" providerId="ADAL" clId="{98D58D0D-AAF0-400A-B762-7A3AEBE010A2}" dt="2024-11-11T09:25:34.452" v="14727" actId="1076"/>
          <ac:spMkLst>
            <pc:docMk/>
            <pc:sldMk cId="189882262" sldId="291"/>
            <ac:spMk id="51" creationId="{322F13BE-E442-3633-14AD-B06C67E99C92}"/>
          </ac:spMkLst>
        </pc:spChg>
        <pc:spChg chg="mod">
          <ac:chgData name="JOSE' SGARIGLIA" userId="97e3a23f-d310-441e-8f63-3f99c3df4e80" providerId="ADAL" clId="{98D58D0D-AAF0-400A-B762-7A3AEBE010A2}" dt="2024-11-11T09:31:32.138" v="14891"/>
          <ac:spMkLst>
            <pc:docMk/>
            <pc:sldMk cId="189882262" sldId="291"/>
            <ac:spMk id="54" creationId="{280150E5-BCF2-70DE-1DDA-7E37332712D0}"/>
          </ac:spMkLst>
        </pc:spChg>
        <pc:spChg chg="mod">
          <ac:chgData name="JOSE' SGARIGLIA" userId="97e3a23f-d310-441e-8f63-3f99c3df4e80" providerId="ADAL" clId="{98D58D0D-AAF0-400A-B762-7A3AEBE010A2}" dt="2024-11-11T09:31:32.138" v="14891"/>
          <ac:spMkLst>
            <pc:docMk/>
            <pc:sldMk cId="189882262" sldId="291"/>
            <ac:spMk id="55" creationId="{5AA12B49-7AE9-E7E8-EDC6-3340E18AB5B5}"/>
          </ac:spMkLst>
        </pc:spChg>
        <pc:grpChg chg="add mod">
          <ac:chgData name="JOSE' SGARIGLIA" userId="97e3a23f-d310-441e-8f63-3f99c3df4e80" providerId="ADAL" clId="{98D58D0D-AAF0-400A-B762-7A3AEBE010A2}" dt="2024-11-11T09:24:28.157" v="14684" actId="164"/>
          <ac:grpSpMkLst>
            <pc:docMk/>
            <pc:sldMk cId="189882262" sldId="291"/>
            <ac:grpSpMk id="32" creationId="{6B378FF0-743D-AEE4-80FB-6CEDC33D6402}"/>
          </ac:grpSpMkLst>
        </pc:grpChg>
        <pc:grpChg chg="add mod">
          <ac:chgData name="JOSE' SGARIGLIA" userId="97e3a23f-d310-441e-8f63-3f99c3df4e80" providerId="ADAL" clId="{98D58D0D-AAF0-400A-B762-7A3AEBE010A2}" dt="2024-11-11T09:24:14.540" v="14682" actId="164"/>
          <ac:grpSpMkLst>
            <pc:docMk/>
            <pc:sldMk cId="189882262" sldId="291"/>
            <ac:grpSpMk id="45" creationId="{9DDA50A0-3755-BEAE-A84C-A5A448B7728D}"/>
          </ac:grpSpMkLst>
        </pc:grpChg>
        <pc:grpChg chg="add mod">
          <ac:chgData name="JOSE' SGARIGLIA" userId="97e3a23f-d310-441e-8f63-3f99c3df4e80" providerId="ADAL" clId="{98D58D0D-AAF0-400A-B762-7A3AEBE010A2}" dt="2024-11-11T09:24:44.548" v="14687" actId="1076"/>
          <ac:grpSpMkLst>
            <pc:docMk/>
            <pc:sldMk cId="189882262" sldId="291"/>
            <ac:grpSpMk id="47" creationId="{D4213553-0B2C-A9D3-13B3-892CCADC9338}"/>
          </ac:grpSpMkLst>
        </pc:grpChg>
        <pc:grpChg chg="add mod">
          <ac:chgData name="JOSE' SGARIGLIA" userId="97e3a23f-d310-441e-8f63-3f99c3df4e80" providerId="ADAL" clId="{98D58D0D-AAF0-400A-B762-7A3AEBE010A2}" dt="2024-11-11T09:24:41.906" v="14686" actId="1076"/>
          <ac:grpSpMkLst>
            <pc:docMk/>
            <pc:sldMk cId="189882262" sldId="291"/>
            <ac:grpSpMk id="48" creationId="{1A5CBAC9-70D2-4098-F0D2-9EB0960AADEE}"/>
          </ac:grpSpMkLst>
        </pc:grpChg>
        <pc:grpChg chg="add mod">
          <ac:chgData name="JOSE' SGARIGLIA" userId="97e3a23f-d310-441e-8f63-3f99c3df4e80" providerId="ADAL" clId="{98D58D0D-AAF0-400A-B762-7A3AEBE010A2}" dt="2024-11-11T09:24:52.560" v="14688" actId="1076"/>
          <ac:grpSpMkLst>
            <pc:docMk/>
            <pc:sldMk cId="189882262" sldId="291"/>
            <ac:grpSpMk id="49" creationId="{D34857FD-38BF-DCE3-0B6C-47380D4D793F}"/>
          </ac:grpSpMkLst>
        </pc:grpChg>
        <pc:grpChg chg="add del mod">
          <ac:chgData name="JOSE' SGARIGLIA" userId="97e3a23f-d310-441e-8f63-3f99c3df4e80" providerId="ADAL" clId="{98D58D0D-AAF0-400A-B762-7A3AEBE010A2}" dt="2024-11-11T09:25:10.093" v="14690" actId="478"/>
          <ac:grpSpMkLst>
            <pc:docMk/>
            <pc:sldMk cId="189882262" sldId="291"/>
            <ac:grpSpMk id="50" creationId="{92107C9F-3E67-59A5-E97B-7D01DE4912B2}"/>
          </ac:grpSpMkLst>
        </pc:grpChg>
        <pc:grpChg chg="add del mod">
          <ac:chgData name="JOSE' SGARIGLIA" userId="97e3a23f-d310-441e-8f63-3f99c3df4e80" providerId="ADAL" clId="{98D58D0D-AAF0-400A-B762-7A3AEBE010A2}" dt="2024-11-11T09:31:32.899" v="14892" actId="21"/>
          <ac:grpSpMkLst>
            <pc:docMk/>
            <pc:sldMk cId="189882262" sldId="291"/>
            <ac:grpSpMk id="53" creationId="{37367E76-9B40-F026-A426-B75054A81100}"/>
          </ac:grpSpMkLst>
        </pc:grpChg>
        <pc:picChg chg="add mod">
          <ac:chgData name="JOSE' SGARIGLIA" userId="97e3a23f-d310-441e-8f63-3f99c3df4e80" providerId="ADAL" clId="{98D58D0D-AAF0-400A-B762-7A3AEBE010A2}" dt="2024-11-11T08:51:20.391" v="13664"/>
          <ac:picMkLst>
            <pc:docMk/>
            <pc:sldMk cId="189882262" sldId="291"/>
            <ac:picMk id="33" creationId="{FEC81169-7C6B-A0CE-0FFD-F8C3BA83FFD4}"/>
          </ac:picMkLst>
        </pc:picChg>
        <pc:picChg chg="del mod topLvl">
          <ac:chgData name="JOSE' SGARIGLIA" userId="97e3a23f-d310-441e-8f63-3f99c3df4e80" providerId="ADAL" clId="{98D58D0D-AAF0-400A-B762-7A3AEBE010A2}" dt="2024-11-11T09:25:10.093" v="14690" actId="478"/>
          <ac:picMkLst>
            <pc:docMk/>
            <pc:sldMk cId="189882262" sldId="291"/>
            <ac:picMk id="52" creationId="{F0E7E565-CEF0-E7D1-9C3C-978CF10AA2CB}"/>
          </ac:picMkLst>
        </pc:picChg>
        <pc:cxnChg chg="add del">
          <ac:chgData name="JOSE' SGARIGLIA" userId="97e3a23f-d310-441e-8f63-3f99c3df4e80" providerId="ADAL" clId="{98D58D0D-AAF0-400A-B762-7A3AEBE010A2}" dt="2024-11-11T08:42:31.950" v="13552" actId="478"/>
          <ac:cxnSpMkLst>
            <pc:docMk/>
            <pc:sldMk cId="189882262" sldId="291"/>
            <ac:cxnSpMk id="5" creationId="{4C4AEA1F-6D3D-6781-1FD3-440BFA293B95}"/>
          </ac:cxnSpMkLst>
        </pc:cxnChg>
        <pc:cxnChg chg="add mod">
          <ac:chgData name="JOSE' SGARIGLIA" userId="97e3a23f-d310-441e-8f63-3f99c3df4e80" providerId="ADAL" clId="{98D58D0D-AAF0-400A-B762-7A3AEBE010A2}" dt="2024-11-11T09:20:37.011" v="14662" actId="164"/>
          <ac:cxnSpMkLst>
            <pc:docMk/>
            <pc:sldMk cId="189882262" sldId="291"/>
            <ac:cxnSpMk id="7" creationId="{E3FA3D9C-E9CC-903B-0B33-FD3BB42DEB88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19" creationId="{3142CBEB-D98E-4B63-4071-949DE097289E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21" creationId="{DF279FAF-A409-A7BC-253C-1744D2353756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22" creationId="{D4DB215B-AE60-80B3-D9C2-57261FB1A509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23" creationId="{9A0719C1-9816-4637-E814-F02957586E11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24" creationId="{FD27CF95-EB63-9BBB-6E35-E0B0A9002A7C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26" creationId="{ED18FFFA-5955-1519-00F3-5ABCA05AA4AA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27" creationId="{A8E350BB-EBDD-2490-C351-9F753F3006EC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28" creationId="{95702440-F2E6-3C37-29C4-E3133AB04037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29" creationId="{AA1C92B6-2840-3FC4-E6EC-353B640DD7EF}"/>
          </ac:cxnSpMkLst>
        </pc:cxnChg>
        <pc:cxnChg chg="add mod">
          <ac:chgData name="JOSE' SGARIGLIA" userId="97e3a23f-d310-441e-8f63-3f99c3df4e80" providerId="ADAL" clId="{98D58D0D-AAF0-400A-B762-7A3AEBE010A2}" dt="2024-11-11T08:49:24.650" v="13617" actId="208"/>
          <ac:cxnSpMkLst>
            <pc:docMk/>
            <pc:sldMk cId="189882262" sldId="291"/>
            <ac:cxnSpMk id="31" creationId="{677167A5-6C1E-0BCD-0161-B9BF23F40A3F}"/>
          </ac:cxnSpMkLst>
        </pc:cxnChg>
      </pc:sldChg>
      <pc:sldChg chg="addSp delSp modSp new mod ord modTransition setBg modAnim">
        <pc:chgData name="JOSE' SGARIGLIA" userId="97e3a23f-d310-441e-8f63-3f99c3df4e80" providerId="ADAL" clId="{98D58D0D-AAF0-400A-B762-7A3AEBE010A2}" dt="2024-11-11T14:16:30.508" v="18024"/>
        <pc:sldMkLst>
          <pc:docMk/>
          <pc:sldMk cId="1567075332" sldId="292"/>
        </pc:sldMkLst>
        <pc:spChg chg="del">
          <ac:chgData name="JOSE' SGARIGLIA" userId="97e3a23f-d310-441e-8f63-3f99c3df4e80" providerId="ADAL" clId="{98D58D0D-AAF0-400A-B762-7A3AEBE010A2}" dt="2024-11-11T11:31:44.271" v="16413" actId="478"/>
          <ac:spMkLst>
            <pc:docMk/>
            <pc:sldMk cId="1567075332" sldId="292"/>
            <ac:spMk id="2" creationId="{1AE3B81A-BB68-0A71-4D96-13FD4294E95B}"/>
          </ac:spMkLst>
        </pc:spChg>
        <pc:spChg chg="del">
          <ac:chgData name="JOSE' SGARIGLIA" userId="97e3a23f-d310-441e-8f63-3f99c3df4e80" providerId="ADAL" clId="{98D58D0D-AAF0-400A-B762-7A3AEBE010A2}" dt="2024-11-11T11:31:45.584" v="16414" actId="478"/>
          <ac:spMkLst>
            <pc:docMk/>
            <pc:sldMk cId="1567075332" sldId="292"/>
            <ac:spMk id="3" creationId="{A421023B-8668-0DA4-72AC-C60D1FF8F009}"/>
          </ac:spMkLst>
        </pc:spChg>
        <pc:spChg chg="mod">
          <ac:chgData name="JOSE' SGARIGLIA" userId="97e3a23f-d310-441e-8f63-3f99c3df4e80" providerId="ADAL" clId="{98D58D0D-AAF0-400A-B762-7A3AEBE010A2}" dt="2024-11-11T11:31:53.905" v="16415"/>
          <ac:spMkLst>
            <pc:docMk/>
            <pc:sldMk cId="1567075332" sldId="292"/>
            <ac:spMk id="5" creationId="{6A8A10BD-26EB-CCDA-7A3E-7138BD871B40}"/>
          </ac:spMkLst>
        </pc:spChg>
        <pc:spChg chg="mod">
          <ac:chgData name="JOSE' SGARIGLIA" userId="97e3a23f-d310-441e-8f63-3f99c3df4e80" providerId="ADAL" clId="{98D58D0D-AAF0-400A-B762-7A3AEBE010A2}" dt="2024-11-11T11:31:53.905" v="16415"/>
          <ac:spMkLst>
            <pc:docMk/>
            <pc:sldMk cId="1567075332" sldId="292"/>
            <ac:spMk id="6" creationId="{F6640A2D-B2A7-AB4B-5240-B542C5030F9C}"/>
          </ac:spMkLst>
        </pc:spChg>
        <pc:spChg chg="mod">
          <ac:chgData name="JOSE' SGARIGLIA" userId="97e3a23f-d310-441e-8f63-3f99c3df4e80" providerId="ADAL" clId="{98D58D0D-AAF0-400A-B762-7A3AEBE010A2}" dt="2024-11-11T11:31:53.905" v="16415"/>
          <ac:spMkLst>
            <pc:docMk/>
            <pc:sldMk cId="1567075332" sldId="292"/>
            <ac:spMk id="7" creationId="{87849B3A-287F-E99D-326E-DB1C564E9FFF}"/>
          </ac:spMkLst>
        </pc:spChg>
        <pc:spChg chg="mod">
          <ac:chgData name="JOSE' SGARIGLIA" userId="97e3a23f-d310-441e-8f63-3f99c3df4e80" providerId="ADAL" clId="{98D58D0D-AAF0-400A-B762-7A3AEBE010A2}" dt="2024-11-11T11:32:31.412" v="16441" actId="6549"/>
          <ac:spMkLst>
            <pc:docMk/>
            <pc:sldMk cId="1567075332" sldId="292"/>
            <ac:spMk id="8" creationId="{75BA3F10-D9E5-B933-3863-B9DFEA1A6768}"/>
          </ac:spMkLst>
        </pc:spChg>
        <pc:spChg chg="mod">
          <ac:chgData name="JOSE' SGARIGLIA" userId="97e3a23f-d310-441e-8f63-3f99c3df4e80" providerId="ADAL" clId="{98D58D0D-AAF0-400A-B762-7A3AEBE010A2}" dt="2024-11-11T11:32:40.960" v="16446"/>
          <ac:spMkLst>
            <pc:docMk/>
            <pc:sldMk cId="1567075332" sldId="292"/>
            <ac:spMk id="9" creationId="{CD84F34E-83A0-1B87-8D6D-92EA4C27881F}"/>
          </ac:spMkLst>
        </pc:spChg>
        <pc:spChg chg="mod">
          <ac:chgData name="JOSE' SGARIGLIA" userId="97e3a23f-d310-441e-8f63-3f99c3df4e80" providerId="ADAL" clId="{98D58D0D-AAF0-400A-B762-7A3AEBE010A2}" dt="2024-11-11T11:32:46.514" v="16449"/>
          <ac:spMkLst>
            <pc:docMk/>
            <pc:sldMk cId="1567075332" sldId="292"/>
            <ac:spMk id="10" creationId="{27332F4A-D814-49A0-F456-ADC1F01A406B}"/>
          </ac:spMkLst>
        </pc:spChg>
        <pc:spChg chg="mod">
          <ac:chgData name="JOSE' SGARIGLIA" userId="97e3a23f-d310-441e-8f63-3f99c3df4e80" providerId="ADAL" clId="{98D58D0D-AAF0-400A-B762-7A3AEBE010A2}" dt="2024-11-11T11:32:53.673" v="16452"/>
          <ac:spMkLst>
            <pc:docMk/>
            <pc:sldMk cId="1567075332" sldId="292"/>
            <ac:spMk id="11" creationId="{F829DCB9-2012-3FCA-7FA2-65034285891E}"/>
          </ac:spMkLst>
        </pc:spChg>
        <pc:spChg chg="add mod">
          <ac:chgData name="JOSE' SGARIGLIA" userId="97e3a23f-d310-441e-8f63-3f99c3df4e80" providerId="ADAL" clId="{98D58D0D-AAF0-400A-B762-7A3AEBE010A2}" dt="2024-11-11T11:31:58.761" v="16417" actId="20577"/>
          <ac:spMkLst>
            <pc:docMk/>
            <pc:sldMk cId="1567075332" sldId="292"/>
            <ac:spMk id="15" creationId="{AAAC24A4-DA69-0472-CFDD-EB66EAB8DEAD}"/>
          </ac:spMkLst>
        </pc:spChg>
        <pc:grpChg chg="add mod">
          <ac:chgData name="JOSE' SGARIGLIA" userId="97e3a23f-d310-441e-8f63-3f99c3df4e80" providerId="ADAL" clId="{98D58D0D-AAF0-400A-B762-7A3AEBE010A2}" dt="2024-11-11T11:31:53.905" v="16415"/>
          <ac:grpSpMkLst>
            <pc:docMk/>
            <pc:sldMk cId="1567075332" sldId="292"/>
            <ac:grpSpMk id="4" creationId="{ACD0132B-9220-3D30-C2E0-74626E6FEF1C}"/>
          </ac:grpSpMkLst>
        </pc:grpChg>
        <pc:picChg chg="add mod">
          <ac:chgData name="JOSE' SGARIGLIA" userId="97e3a23f-d310-441e-8f63-3f99c3df4e80" providerId="ADAL" clId="{98D58D0D-AAF0-400A-B762-7A3AEBE010A2}" dt="2024-11-11T11:31:53.905" v="16415"/>
          <ac:picMkLst>
            <pc:docMk/>
            <pc:sldMk cId="1567075332" sldId="292"/>
            <ac:picMk id="14" creationId="{FFFA2682-0EB0-BB6D-533C-7EFDE410A64D}"/>
          </ac:picMkLst>
        </pc:picChg>
        <pc:cxnChg chg="mod">
          <ac:chgData name="JOSE' SGARIGLIA" userId="97e3a23f-d310-441e-8f63-3f99c3df4e80" providerId="ADAL" clId="{98D58D0D-AAF0-400A-B762-7A3AEBE010A2}" dt="2024-11-11T11:31:53.905" v="16415"/>
          <ac:cxnSpMkLst>
            <pc:docMk/>
            <pc:sldMk cId="1567075332" sldId="292"/>
            <ac:cxnSpMk id="12" creationId="{F4F2D268-C52F-AAD5-0FEF-5C9945F75A50}"/>
          </ac:cxnSpMkLst>
        </pc:cxnChg>
        <pc:cxnChg chg="mod">
          <ac:chgData name="JOSE' SGARIGLIA" userId="97e3a23f-d310-441e-8f63-3f99c3df4e80" providerId="ADAL" clId="{98D58D0D-AAF0-400A-B762-7A3AEBE010A2}" dt="2024-11-11T11:31:53.905" v="16415"/>
          <ac:cxnSpMkLst>
            <pc:docMk/>
            <pc:sldMk cId="1567075332" sldId="292"/>
            <ac:cxnSpMk id="13" creationId="{CF7A3604-5479-30DB-DC9E-4A2805DE099D}"/>
          </ac:cxnSpMkLst>
        </pc:cxnChg>
      </pc:sldChg>
      <pc:sldChg chg="addSp delSp modSp new mod modTransition setBg modAnim">
        <pc:chgData name="JOSE' SGARIGLIA" userId="97e3a23f-d310-441e-8f63-3f99c3df4e80" providerId="ADAL" clId="{98D58D0D-AAF0-400A-B762-7A3AEBE010A2}" dt="2024-11-11T14:14:18.378" v="18003"/>
        <pc:sldMkLst>
          <pc:docMk/>
          <pc:sldMk cId="2207710400" sldId="293"/>
        </pc:sldMkLst>
        <pc:spChg chg="del">
          <ac:chgData name="JOSE' SGARIGLIA" userId="97e3a23f-d310-441e-8f63-3f99c3df4e80" providerId="ADAL" clId="{98D58D0D-AAF0-400A-B762-7A3AEBE010A2}" dt="2024-11-11T02:03:27.376" v="13405" actId="478"/>
          <ac:spMkLst>
            <pc:docMk/>
            <pc:sldMk cId="2207710400" sldId="293"/>
            <ac:spMk id="2" creationId="{761721E7-12C4-0023-2F50-26A4CE04C25F}"/>
          </ac:spMkLst>
        </pc:spChg>
        <pc:spChg chg="add mod">
          <ac:chgData name="JOSE' SGARIGLIA" userId="97e3a23f-d310-441e-8f63-3f99c3df4e80" providerId="ADAL" clId="{98D58D0D-AAF0-400A-B762-7A3AEBE010A2}" dt="2024-11-11T10:25:53.695" v="15752" actId="1076"/>
          <ac:spMkLst>
            <pc:docMk/>
            <pc:sldMk cId="2207710400" sldId="293"/>
            <ac:spMk id="3" creationId="{459C83CF-BA77-8C9C-9A9F-2354B3AE6C75}"/>
          </ac:spMkLst>
        </pc:spChg>
        <pc:spChg chg="del">
          <ac:chgData name="JOSE' SGARIGLIA" userId="97e3a23f-d310-441e-8f63-3f99c3df4e80" providerId="ADAL" clId="{98D58D0D-AAF0-400A-B762-7A3AEBE010A2}" dt="2024-11-11T02:03:33.330" v="13406" actId="478"/>
          <ac:spMkLst>
            <pc:docMk/>
            <pc:sldMk cId="2207710400" sldId="293"/>
            <ac:spMk id="3" creationId="{E365EB6B-1B82-F31C-74B2-59BB7FC5A58E}"/>
          </ac:spMkLst>
        </pc:spChg>
        <pc:spChg chg="add mod">
          <ac:chgData name="JOSE' SGARIGLIA" userId="97e3a23f-d310-441e-8f63-3f99c3df4e80" providerId="ADAL" clId="{98D58D0D-AAF0-400A-B762-7A3AEBE010A2}" dt="2024-11-11T02:11:34.918" v="13549" actId="164"/>
          <ac:spMkLst>
            <pc:docMk/>
            <pc:sldMk cId="2207710400" sldId="293"/>
            <ac:spMk id="4" creationId="{ED9EA292-9274-C81B-1A3C-A02BE85CF64C}"/>
          </ac:spMkLst>
        </pc:spChg>
        <pc:spChg chg="add mod">
          <ac:chgData name="JOSE' SGARIGLIA" userId="97e3a23f-d310-441e-8f63-3f99c3df4e80" providerId="ADAL" clId="{98D58D0D-AAF0-400A-B762-7A3AEBE010A2}" dt="2024-11-11T02:11:34.918" v="13549" actId="164"/>
          <ac:spMkLst>
            <pc:docMk/>
            <pc:sldMk cId="2207710400" sldId="293"/>
            <ac:spMk id="5" creationId="{9405AA91-60A2-8619-692A-5C547FD98645}"/>
          </ac:spMkLst>
        </pc:spChg>
        <pc:spChg chg="add mod">
          <ac:chgData name="JOSE' SGARIGLIA" userId="97e3a23f-d310-441e-8f63-3f99c3df4e80" providerId="ADAL" clId="{98D58D0D-AAF0-400A-B762-7A3AEBE010A2}" dt="2024-11-11T02:11:34.918" v="13549" actId="164"/>
          <ac:spMkLst>
            <pc:docMk/>
            <pc:sldMk cId="2207710400" sldId="293"/>
            <ac:spMk id="6" creationId="{7F218102-084A-B6DC-E86A-D6CECB9EB9C6}"/>
          </ac:spMkLst>
        </pc:spChg>
        <pc:spChg chg="add mod">
          <ac:chgData name="JOSE' SGARIGLIA" userId="97e3a23f-d310-441e-8f63-3f99c3df4e80" providerId="ADAL" clId="{98D58D0D-AAF0-400A-B762-7A3AEBE010A2}" dt="2024-11-11T02:11:34.918" v="13549" actId="164"/>
          <ac:spMkLst>
            <pc:docMk/>
            <pc:sldMk cId="2207710400" sldId="293"/>
            <ac:spMk id="7" creationId="{A6461D8C-F4D6-E6FD-8E87-5D282026D732}"/>
          </ac:spMkLst>
        </pc:spChg>
        <pc:spChg chg="add del mod">
          <ac:chgData name="JOSE' SGARIGLIA" userId="97e3a23f-d310-441e-8f63-3f99c3df4e80" providerId="ADAL" clId="{98D58D0D-AAF0-400A-B762-7A3AEBE010A2}" dt="2024-11-11T02:05:42.246" v="13451" actId="478"/>
          <ac:spMkLst>
            <pc:docMk/>
            <pc:sldMk cId="2207710400" sldId="293"/>
            <ac:spMk id="8" creationId="{57C6388A-A501-A3F8-87CB-7F7E6BD7134F}"/>
          </ac:spMkLst>
        </pc:spChg>
        <pc:spChg chg="add mod">
          <ac:chgData name="JOSE' SGARIGLIA" userId="97e3a23f-d310-441e-8f63-3f99c3df4e80" providerId="ADAL" clId="{98D58D0D-AAF0-400A-B762-7A3AEBE010A2}" dt="2024-11-11T10:26:21.882" v="15755"/>
          <ac:spMkLst>
            <pc:docMk/>
            <pc:sldMk cId="2207710400" sldId="293"/>
            <ac:spMk id="9" creationId="{00453643-65C0-AFB7-EE7F-473313FF77AD}"/>
          </ac:spMkLst>
        </pc:spChg>
        <pc:spChg chg="add del mod">
          <ac:chgData name="JOSE' SGARIGLIA" userId="97e3a23f-d310-441e-8f63-3f99c3df4e80" providerId="ADAL" clId="{98D58D0D-AAF0-400A-B762-7A3AEBE010A2}" dt="2024-11-11T02:05:43.358" v="13452" actId="478"/>
          <ac:spMkLst>
            <pc:docMk/>
            <pc:sldMk cId="2207710400" sldId="293"/>
            <ac:spMk id="9" creationId="{372D5627-3C9E-FB5D-82C0-AC111DE51A2E}"/>
          </ac:spMkLst>
        </pc:spChg>
        <pc:spChg chg="add mod">
          <ac:chgData name="JOSE' SGARIGLIA" userId="97e3a23f-d310-441e-8f63-3f99c3df4e80" providerId="ADAL" clId="{98D58D0D-AAF0-400A-B762-7A3AEBE010A2}" dt="2024-11-11T02:11:34.918" v="13549" actId="164"/>
          <ac:spMkLst>
            <pc:docMk/>
            <pc:sldMk cId="2207710400" sldId="293"/>
            <ac:spMk id="10" creationId="{44CD566A-9B55-A70C-4082-5C8C23C3F556}"/>
          </ac:spMkLst>
        </pc:spChg>
        <pc:spChg chg="add mod">
          <ac:chgData name="JOSE' SGARIGLIA" userId="97e3a23f-d310-441e-8f63-3f99c3df4e80" providerId="ADAL" clId="{98D58D0D-AAF0-400A-B762-7A3AEBE010A2}" dt="2024-11-11T02:11:34.918" v="13549" actId="164"/>
          <ac:spMkLst>
            <pc:docMk/>
            <pc:sldMk cId="2207710400" sldId="293"/>
            <ac:spMk id="11" creationId="{AA275D7E-1DDF-961A-6000-425A00CDFA2A}"/>
          </ac:spMkLst>
        </pc:spChg>
        <pc:spChg chg="add mod">
          <ac:chgData name="JOSE' SGARIGLIA" userId="97e3a23f-d310-441e-8f63-3f99c3df4e80" providerId="ADAL" clId="{98D58D0D-AAF0-400A-B762-7A3AEBE010A2}" dt="2024-11-11T10:26:32.651" v="15758"/>
          <ac:spMkLst>
            <pc:docMk/>
            <pc:sldMk cId="2207710400" sldId="293"/>
            <ac:spMk id="12" creationId="{0AD90E17-000A-75B4-FB06-A855949242C3}"/>
          </ac:spMkLst>
        </pc:spChg>
        <pc:spChg chg="add mod">
          <ac:chgData name="JOSE' SGARIGLIA" userId="97e3a23f-d310-441e-8f63-3f99c3df4e80" providerId="ADAL" clId="{98D58D0D-AAF0-400A-B762-7A3AEBE010A2}" dt="2024-11-11T10:26:42.807" v="15761"/>
          <ac:spMkLst>
            <pc:docMk/>
            <pc:sldMk cId="2207710400" sldId="293"/>
            <ac:spMk id="13" creationId="{D9B8F77C-CECE-DEED-9B8B-D1EDFF727F5D}"/>
          </ac:spMkLst>
        </pc:spChg>
        <pc:spChg chg="add mod">
          <ac:chgData name="JOSE' SGARIGLIA" userId="97e3a23f-d310-441e-8f63-3f99c3df4e80" providerId="ADAL" clId="{98D58D0D-AAF0-400A-B762-7A3AEBE010A2}" dt="2024-11-11T10:26:52.635" v="15764"/>
          <ac:spMkLst>
            <pc:docMk/>
            <pc:sldMk cId="2207710400" sldId="293"/>
            <ac:spMk id="14" creationId="{E63AE290-54B1-468B-860D-178429F0CA35}"/>
          </ac:spMkLst>
        </pc:spChg>
        <pc:spChg chg="add mod">
          <ac:chgData name="JOSE' SGARIGLIA" userId="97e3a23f-d310-441e-8f63-3f99c3df4e80" providerId="ADAL" clId="{98D58D0D-AAF0-400A-B762-7A3AEBE010A2}" dt="2024-11-11T10:26:59.686" v="15767"/>
          <ac:spMkLst>
            <pc:docMk/>
            <pc:sldMk cId="2207710400" sldId="293"/>
            <ac:spMk id="15" creationId="{AD7B57D5-18D1-7008-F71E-291D375ECC7F}"/>
          </ac:spMkLst>
        </pc:spChg>
        <pc:spChg chg="add mod">
          <ac:chgData name="JOSE' SGARIGLIA" userId="97e3a23f-d310-441e-8f63-3f99c3df4e80" providerId="ADAL" clId="{98D58D0D-AAF0-400A-B762-7A3AEBE010A2}" dt="2024-11-11T10:27:05.756" v="15770"/>
          <ac:spMkLst>
            <pc:docMk/>
            <pc:sldMk cId="2207710400" sldId="293"/>
            <ac:spMk id="16" creationId="{F6011571-CC8B-76B5-AFB9-88057125CF73}"/>
          </ac:spMkLst>
        </pc:spChg>
        <pc:spChg chg="add mod">
          <ac:chgData name="JOSE' SGARIGLIA" userId="97e3a23f-d310-441e-8f63-3f99c3df4e80" providerId="ADAL" clId="{98D58D0D-AAF0-400A-B762-7A3AEBE010A2}" dt="2024-11-11T10:27:11.539" v="15773"/>
          <ac:spMkLst>
            <pc:docMk/>
            <pc:sldMk cId="2207710400" sldId="293"/>
            <ac:spMk id="17" creationId="{B9415D18-BE8B-25D5-62CA-9C6610D90F21}"/>
          </ac:spMkLst>
        </pc:spChg>
        <pc:spChg chg="add mod">
          <ac:chgData name="JOSE' SGARIGLIA" userId="97e3a23f-d310-441e-8f63-3f99c3df4e80" providerId="ADAL" clId="{98D58D0D-AAF0-400A-B762-7A3AEBE010A2}" dt="2024-11-11T10:27:17.712" v="15776"/>
          <ac:spMkLst>
            <pc:docMk/>
            <pc:sldMk cId="2207710400" sldId="293"/>
            <ac:spMk id="18" creationId="{B30F62A9-BEDE-E6A1-1E04-7524719E41B2}"/>
          </ac:spMkLst>
        </pc:spChg>
        <pc:spChg chg="add mod">
          <ac:chgData name="JOSE' SGARIGLIA" userId="97e3a23f-d310-441e-8f63-3f99c3df4e80" providerId="ADAL" clId="{98D58D0D-AAF0-400A-B762-7A3AEBE010A2}" dt="2024-11-11T10:27:23.074" v="15779"/>
          <ac:spMkLst>
            <pc:docMk/>
            <pc:sldMk cId="2207710400" sldId="293"/>
            <ac:spMk id="19" creationId="{37806F8D-83E8-234A-8B66-56B834B1BD50}"/>
          </ac:spMkLst>
        </pc:spChg>
        <pc:spChg chg="add mod">
          <ac:chgData name="JOSE' SGARIGLIA" userId="97e3a23f-d310-441e-8f63-3f99c3df4e80" providerId="ADAL" clId="{98D58D0D-AAF0-400A-B762-7A3AEBE010A2}" dt="2024-11-11T10:27:30.176" v="15782"/>
          <ac:spMkLst>
            <pc:docMk/>
            <pc:sldMk cId="2207710400" sldId="293"/>
            <ac:spMk id="20" creationId="{533A1F43-4F32-A09D-D59D-AB8B34D4FD6A}"/>
          </ac:spMkLst>
        </pc:spChg>
        <pc:grpChg chg="add mod">
          <ac:chgData name="JOSE' SGARIGLIA" userId="97e3a23f-d310-441e-8f63-3f99c3df4e80" providerId="ADAL" clId="{98D58D0D-AAF0-400A-B762-7A3AEBE010A2}" dt="2024-11-11T10:26:03.596" v="15753" actId="1076"/>
          <ac:grpSpMkLst>
            <pc:docMk/>
            <pc:sldMk cId="2207710400" sldId="293"/>
            <ac:grpSpMk id="35" creationId="{4F713ACE-A6B8-E997-6FC1-A25B10D51708}"/>
          </ac:grpSpMkLst>
        </pc:grpChg>
        <pc:graphicFrameChg chg="add mod">
          <ac:chgData name="JOSE' SGARIGLIA" userId="97e3a23f-d310-441e-8f63-3f99c3df4e80" providerId="ADAL" clId="{98D58D0D-AAF0-400A-B762-7A3AEBE010A2}" dt="2024-11-11T10:26:21.132" v="15754"/>
          <ac:graphicFrameMkLst>
            <pc:docMk/>
            <pc:sldMk cId="2207710400" sldId="293"/>
            <ac:graphicFrameMk id="8" creationId="{1647712E-591E-C941-618F-F26CE310FED7}"/>
          </ac:graphicFrameMkLst>
        </pc:graphicFrameChg>
        <pc:picChg chg="add mod">
          <ac:chgData name="JOSE' SGARIGLIA" userId="97e3a23f-d310-441e-8f63-3f99c3df4e80" providerId="ADAL" clId="{98D58D0D-AAF0-400A-B762-7A3AEBE010A2}" dt="2024-11-11T10:25:15.170" v="15733"/>
          <ac:picMkLst>
            <pc:docMk/>
            <pc:sldMk cId="2207710400" sldId="293"/>
            <ac:picMk id="2" creationId="{2F68CC62-C2CD-20F9-E35B-8809BC4A9D4A}"/>
          </ac:picMkLst>
        </pc:picChg>
        <pc:cxnChg chg="add mod">
          <ac:chgData name="JOSE' SGARIGLIA" userId="97e3a23f-d310-441e-8f63-3f99c3df4e80" providerId="ADAL" clId="{98D58D0D-AAF0-400A-B762-7A3AEBE010A2}" dt="2024-11-11T02:11:34.918" v="13549" actId="164"/>
          <ac:cxnSpMkLst>
            <pc:docMk/>
            <pc:sldMk cId="2207710400" sldId="293"/>
            <ac:cxnSpMk id="22" creationId="{775395CC-7F28-1098-3673-69056D6AA284}"/>
          </ac:cxnSpMkLst>
        </pc:cxnChg>
        <pc:cxnChg chg="add mod">
          <ac:chgData name="JOSE' SGARIGLIA" userId="97e3a23f-d310-441e-8f63-3f99c3df4e80" providerId="ADAL" clId="{98D58D0D-AAF0-400A-B762-7A3AEBE010A2}" dt="2024-11-11T02:11:34.918" v="13549" actId="164"/>
          <ac:cxnSpMkLst>
            <pc:docMk/>
            <pc:sldMk cId="2207710400" sldId="293"/>
            <ac:cxnSpMk id="27" creationId="{65F85179-0A44-0CF7-210C-8C7E7D57E203}"/>
          </ac:cxnSpMkLst>
        </pc:cxnChg>
        <pc:cxnChg chg="add del mod">
          <ac:chgData name="JOSE' SGARIGLIA" userId="97e3a23f-d310-441e-8f63-3f99c3df4e80" providerId="ADAL" clId="{98D58D0D-AAF0-400A-B762-7A3AEBE010A2}" dt="2024-11-11T02:11:10.344" v="13548" actId="478"/>
          <ac:cxnSpMkLst>
            <pc:docMk/>
            <pc:sldMk cId="2207710400" sldId="293"/>
            <ac:cxnSpMk id="32" creationId="{3AF239AF-0E83-0947-BE63-6C7A1C6B73C8}"/>
          </ac:cxnSpMkLst>
        </pc:cxnChg>
      </pc:sldChg>
      <pc:sldChg chg="addSp delSp modSp new mod modTransition setBg modAnim">
        <pc:chgData name="JOSE' SGARIGLIA" userId="97e3a23f-d310-441e-8f63-3f99c3df4e80" providerId="ADAL" clId="{98D58D0D-AAF0-400A-B762-7A3AEBE010A2}" dt="2024-11-11T14:15:10.255" v="18011"/>
        <pc:sldMkLst>
          <pc:docMk/>
          <pc:sldMk cId="744606943" sldId="294"/>
        </pc:sldMkLst>
        <pc:spChg chg="del">
          <ac:chgData name="JOSE' SGARIGLIA" userId="97e3a23f-d310-441e-8f63-3f99c3df4e80" providerId="ADAL" clId="{98D58D0D-AAF0-400A-B762-7A3AEBE010A2}" dt="2024-11-11T11:02:55.397" v="15994" actId="478"/>
          <ac:spMkLst>
            <pc:docMk/>
            <pc:sldMk cId="744606943" sldId="294"/>
            <ac:spMk id="2" creationId="{F902B74C-8767-BC10-9557-E25B9E9D215A}"/>
          </ac:spMkLst>
        </pc:spChg>
        <pc:spChg chg="del mod">
          <ac:chgData name="JOSE' SGARIGLIA" userId="97e3a23f-d310-441e-8f63-3f99c3df4e80" providerId="ADAL" clId="{98D58D0D-AAF0-400A-B762-7A3AEBE010A2}" dt="2024-11-11T11:03:00.530" v="15996" actId="478"/>
          <ac:spMkLst>
            <pc:docMk/>
            <pc:sldMk cId="744606943" sldId="294"/>
            <ac:spMk id="3" creationId="{5626485F-3075-92F5-6868-76E7DDB8DE8B}"/>
          </ac:spMkLst>
        </pc:spChg>
        <pc:spChg chg="mod topLvl">
          <ac:chgData name="JOSE' SGARIGLIA" userId="97e3a23f-d310-441e-8f63-3f99c3df4e80" providerId="ADAL" clId="{98D58D0D-AAF0-400A-B762-7A3AEBE010A2}" dt="2024-11-11T11:03:43.757" v="16033" actId="164"/>
          <ac:spMkLst>
            <pc:docMk/>
            <pc:sldMk cId="744606943" sldId="294"/>
            <ac:spMk id="5" creationId="{88704234-5441-940E-E269-7BCFEA5453C3}"/>
          </ac:spMkLst>
        </pc:spChg>
        <pc:spChg chg="mod topLvl">
          <ac:chgData name="JOSE' SGARIGLIA" userId="97e3a23f-d310-441e-8f63-3f99c3df4e80" providerId="ADAL" clId="{98D58D0D-AAF0-400A-B762-7A3AEBE010A2}" dt="2024-11-11T11:03:43.757" v="16033" actId="164"/>
          <ac:spMkLst>
            <pc:docMk/>
            <pc:sldMk cId="744606943" sldId="294"/>
            <ac:spMk id="6" creationId="{6754994F-6C37-9D13-24FB-701C86A785D2}"/>
          </ac:spMkLst>
        </pc:spChg>
        <pc:spChg chg="mod topLvl">
          <ac:chgData name="JOSE' SGARIGLIA" userId="97e3a23f-d310-441e-8f63-3f99c3df4e80" providerId="ADAL" clId="{98D58D0D-AAF0-400A-B762-7A3AEBE010A2}" dt="2024-11-11T11:03:43.757" v="16033" actId="164"/>
          <ac:spMkLst>
            <pc:docMk/>
            <pc:sldMk cId="744606943" sldId="294"/>
            <ac:spMk id="7" creationId="{FEBCCA7D-CF7D-1068-FBA3-B4D7EF8E578B}"/>
          </ac:spMkLst>
        </pc:spChg>
        <pc:spChg chg="mod topLvl">
          <ac:chgData name="JOSE' SGARIGLIA" userId="97e3a23f-d310-441e-8f63-3f99c3df4e80" providerId="ADAL" clId="{98D58D0D-AAF0-400A-B762-7A3AEBE010A2}" dt="2024-11-11T11:04:01.273" v="16037" actId="1076"/>
          <ac:spMkLst>
            <pc:docMk/>
            <pc:sldMk cId="744606943" sldId="294"/>
            <ac:spMk id="8" creationId="{51615E71-6739-AF19-CBDF-0286A08C3701}"/>
          </ac:spMkLst>
        </pc:spChg>
        <pc:spChg chg="mod topLvl">
          <ac:chgData name="JOSE' SGARIGLIA" userId="97e3a23f-d310-441e-8f63-3f99c3df4e80" providerId="ADAL" clId="{98D58D0D-AAF0-400A-B762-7A3AEBE010A2}" dt="2024-11-11T11:03:57.288" v="16036" actId="1076"/>
          <ac:spMkLst>
            <pc:docMk/>
            <pc:sldMk cId="744606943" sldId="294"/>
            <ac:spMk id="9" creationId="{283252DB-4C52-9AD3-ADD8-1CE00FCC7C25}"/>
          </ac:spMkLst>
        </pc:spChg>
        <pc:spChg chg="del mod topLvl">
          <ac:chgData name="JOSE' SGARIGLIA" userId="97e3a23f-d310-441e-8f63-3f99c3df4e80" providerId="ADAL" clId="{98D58D0D-AAF0-400A-B762-7A3AEBE010A2}" dt="2024-11-11T11:03:18.068" v="16000" actId="478"/>
          <ac:spMkLst>
            <pc:docMk/>
            <pc:sldMk cId="744606943" sldId="294"/>
            <ac:spMk id="10" creationId="{6C658072-6716-5067-7AF4-4C388C88D5CD}"/>
          </ac:spMkLst>
        </pc:spChg>
        <pc:spChg chg="mod topLvl">
          <ac:chgData name="JOSE' SGARIGLIA" userId="97e3a23f-d310-441e-8f63-3f99c3df4e80" providerId="ADAL" clId="{98D58D0D-AAF0-400A-B762-7A3AEBE010A2}" dt="2024-11-11T11:05:06.788" v="16040"/>
          <ac:spMkLst>
            <pc:docMk/>
            <pc:sldMk cId="744606943" sldId="294"/>
            <ac:spMk id="11" creationId="{21534FF2-0F50-0614-9A83-8191BD3D826A}"/>
          </ac:spMkLst>
        </pc:spChg>
        <pc:spChg chg="mod topLvl">
          <ac:chgData name="JOSE' SGARIGLIA" userId="97e3a23f-d310-441e-8f63-3f99c3df4e80" providerId="ADAL" clId="{98D58D0D-AAF0-400A-B762-7A3AEBE010A2}" dt="2024-11-11T11:06:30.057" v="16043"/>
          <ac:spMkLst>
            <pc:docMk/>
            <pc:sldMk cId="744606943" sldId="294"/>
            <ac:spMk id="12" creationId="{2381F41C-F2E8-33D4-24B3-DC334122425E}"/>
          </ac:spMkLst>
        </pc:spChg>
        <pc:spChg chg="del mod topLvl">
          <ac:chgData name="JOSE' SGARIGLIA" userId="97e3a23f-d310-441e-8f63-3f99c3df4e80" providerId="ADAL" clId="{98D58D0D-AAF0-400A-B762-7A3AEBE010A2}" dt="2024-11-11T11:03:18.068" v="16000" actId="478"/>
          <ac:spMkLst>
            <pc:docMk/>
            <pc:sldMk cId="744606943" sldId="294"/>
            <ac:spMk id="13" creationId="{B6ABE991-9873-9054-3747-C6E451C65905}"/>
          </ac:spMkLst>
        </pc:spChg>
        <pc:spChg chg="mod topLvl">
          <ac:chgData name="JOSE' SGARIGLIA" userId="97e3a23f-d310-441e-8f63-3f99c3df4e80" providerId="ADAL" clId="{98D58D0D-AAF0-400A-B762-7A3AEBE010A2}" dt="2024-11-11T11:06:45.638" v="16049"/>
          <ac:spMkLst>
            <pc:docMk/>
            <pc:sldMk cId="744606943" sldId="294"/>
            <ac:spMk id="14" creationId="{FF3C0F22-E1A3-9C2C-D096-8982ACB80A06}"/>
          </ac:spMkLst>
        </pc:spChg>
        <pc:spChg chg="mod topLvl">
          <ac:chgData name="JOSE' SGARIGLIA" userId="97e3a23f-d310-441e-8f63-3f99c3df4e80" providerId="ADAL" clId="{98D58D0D-AAF0-400A-B762-7A3AEBE010A2}" dt="2024-11-11T11:06:38.464" v="16046"/>
          <ac:spMkLst>
            <pc:docMk/>
            <pc:sldMk cId="744606943" sldId="294"/>
            <ac:spMk id="15" creationId="{C1379F2E-3353-9E9F-BC78-B74D885E423E}"/>
          </ac:spMkLst>
        </pc:spChg>
        <pc:spChg chg="del mod topLvl">
          <ac:chgData name="JOSE' SGARIGLIA" userId="97e3a23f-d310-441e-8f63-3f99c3df4e80" providerId="ADAL" clId="{98D58D0D-AAF0-400A-B762-7A3AEBE010A2}" dt="2024-11-11T11:03:18.068" v="16000" actId="478"/>
          <ac:spMkLst>
            <pc:docMk/>
            <pc:sldMk cId="744606943" sldId="294"/>
            <ac:spMk id="16" creationId="{A4926918-96DA-6F59-41E1-56687FC114A4}"/>
          </ac:spMkLst>
        </pc:spChg>
        <pc:spChg chg="mod topLvl">
          <ac:chgData name="JOSE' SGARIGLIA" userId="97e3a23f-d310-441e-8f63-3f99c3df4e80" providerId="ADAL" clId="{98D58D0D-AAF0-400A-B762-7A3AEBE010A2}" dt="2024-11-11T11:08:47.794" v="16052"/>
          <ac:spMkLst>
            <pc:docMk/>
            <pc:sldMk cId="744606943" sldId="294"/>
            <ac:spMk id="17" creationId="{8BCB86AC-02E6-8BAF-CB71-B2A39E674916}"/>
          </ac:spMkLst>
        </pc:spChg>
        <pc:spChg chg="mod topLvl">
          <ac:chgData name="JOSE' SGARIGLIA" userId="97e3a23f-d310-441e-8f63-3f99c3df4e80" providerId="ADAL" clId="{98D58D0D-AAF0-400A-B762-7A3AEBE010A2}" dt="2024-11-11T11:08:53.672" v="16055"/>
          <ac:spMkLst>
            <pc:docMk/>
            <pc:sldMk cId="744606943" sldId="294"/>
            <ac:spMk id="18" creationId="{503A6766-8F6D-8D94-BAC3-97036C5DBB48}"/>
          </ac:spMkLst>
        </pc:spChg>
        <pc:spChg chg="del mod topLvl">
          <ac:chgData name="JOSE' SGARIGLIA" userId="97e3a23f-d310-441e-8f63-3f99c3df4e80" providerId="ADAL" clId="{98D58D0D-AAF0-400A-B762-7A3AEBE010A2}" dt="2024-11-11T11:03:18.068" v="16000" actId="478"/>
          <ac:spMkLst>
            <pc:docMk/>
            <pc:sldMk cId="744606943" sldId="294"/>
            <ac:spMk id="19" creationId="{621FFA16-FC9E-92C8-2C76-EA16FB6BAAA8}"/>
          </ac:spMkLst>
        </pc:spChg>
        <pc:spChg chg="add mod">
          <ac:chgData name="JOSE' SGARIGLIA" userId="97e3a23f-d310-441e-8f63-3f99c3df4e80" providerId="ADAL" clId="{98D58D0D-AAF0-400A-B762-7A3AEBE010A2}" dt="2024-11-11T11:08:59.888" v="16057" actId="20577"/>
          <ac:spMkLst>
            <pc:docMk/>
            <pc:sldMk cId="744606943" sldId="294"/>
            <ac:spMk id="23" creationId="{CBABDE2F-83C8-E505-E238-1283474E0EB6}"/>
          </ac:spMkLst>
        </pc:spChg>
        <pc:grpChg chg="add del mod">
          <ac:chgData name="JOSE' SGARIGLIA" userId="97e3a23f-d310-441e-8f63-3f99c3df4e80" providerId="ADAL" clId="{98D58D0D-AAF0-400A-B762-7A3AEBE010A2}" dt="2024-11-11T11:03:06.989" v="15997" actId="165"/>
          <ac:grpSpMkLst>
            <pc:docMk/>
            <pc:sldMk cId="744606943" sldId="294"/>
            <ac:grpSpMk id="4" creationId="{04C1DCED-5A27-CDD8-4412-7B367686A688}"/>
          </ac:grpSpMkLst>
        </pc:grpChg>
        <pc:grpChg chg="add mod">
          <ac:chgData name="JOSE' SGARIGLIA" userId="97e3a23f-d310-441e-8f63-3f99c3df4e80" providerId="ADAL" clId="{98D58D0D-AAF0-400A-B762-7A3AEBE010A2}" dt="2024-11-11T11:03:46.569" v="16034" actId="1076"/>
          <ac:grpSpMkLst>
            <pc:docMk/>
            <pc:sldMk cId="744606943" sldId="294"/>
            <ac:grpSpMk id="26" creationId="{22820707-0218-BDEA-B6ED-3FD2E9B63F51}"/>
          </ac:grpSpMkLst>
        </pc:grpChg>
        <pc:picChg chg="add mod">
          <ac:chgData name="JOSE' SGARIGLIA" userId="97e3a23f-d310-441e-8f63-3f99c3df4e80" providerId="ADAL" clId="{98D58D0D-AAF0-400A-B762-7A3AEBE010A2}" dt="2024-11-11T11:02:53.163" v="15993"/>
          <ac:picMkLst>
            <pc:docMk/>
            <pc:sldMk cId="744606943" sldId="294"/>
            <ac:picMk id="22" creationId="{210B67F5-8B5B-88A8-6853-10583B1BE187}"/>
          </ac:picMkLst>
        </pc:picChg>
        <pc:cxnChg chg="mod topLvl">
          <ac:chgData name="JOSE' SGARIGLIA" userId="97e3a23f-d310-441e-8f63-3f99c3df4e80" providerId="ADAL" clId="{98D58D0D-AAF0-400A-B762-7A3AEBE010A2}" dt="2024-11-11T11:03:43.757" v="16033" actId="164"/>
          <ac:cxnSpMkLst>
            <pc:docMk/>
            <pc:sldMk cId="744606943" sldId="294"/>
            <ac:cxnSpMk id="20" creationId="{8C4CF22A-B83F-298C-5346-3A2F9B3E96CA}"/>
          </ac:cxnSpMkLst>
        </pc:cxnChg>
        <pc:cxnChg chg="mod topLvl">
          <ac:chgData name="JOSE' SGARIGLIA" userId="97e3a23f-d310-441e-8f63-3f99c3df4e80" providerId="ADAL" clId="{98D58D0D-AAF0-400A-B762-7A3AEBE010A2}" dt="2024-11-11T11:03:43.757" v="16033" actId="164"/>
          <ac:cxnSpMkLst>
            <pc:docMk/>
            <pc:sldMk cId="744606943" sldId="294"/>
            <ac:cxnSpMk id="21" creationId="{3C340D34-7911-75AD-ED44-0AE8371FD770}"/>
          </ac:cxnSpMkLst>
        </pc:cxnChg>
      </pc:sldChg>
      <pc:sldChg chg="addSp delSp modSp new mod ord modTransition modAnim">
        <pc:chgData name="JOSE' SGARIGLIA" userId="97e3a23f-d310-441e-8f63-3f99c3df4e80" providerId="ADAL" clId="{98D58D0D-AAF0-400A-B762-7A3AEBE010A2}" dt="2024-11-11T14:19:50.598" v="18056"/>
        <pc:sldMkLst>
          <pc:docMk/>
          <pc:sldMk cId="1936780922" sldId="295"/>
        </pc:sldMkLst>
        <pc:spChg chg="del">
          <ac:chgData name="JOSE' SGARIGLIA" userId="97e3a23f-d310-441e-8f63-3f99c3df4e80" providerId="ADAL" clId="{98D58D0D-AAF0-400A-B762-7A3AEBE010A2}" dt="2024-11-11T12:20:45.812" v="16743" actId="478"/>
          <ac:spMkLst>
            <pc:docMk/>
            <pc:sldMk cId="1936780922" sldId="295"/>
            <ac:spMk id="2" creationId="{05759A44-0665-D152-D1A2-3894573E72A1}"/>
          </ac:spMkLst>
        </pc:spChg>
        <pc:spChg chg="del">
          <ac:chgData name="JOSE' SGARIGLIA" userId="97e3a23f-d310-441e-8f63-3f99c3df4e80" providerId="ADAL" clId="{98D58D0D-AAF0-400A-B762-7A3AEBE010A2}" dt="2024-11-11T12:20:47.725" v="16744" actId="478"/>
          <ac:spMkLst>
            <pc:docMk/>
            <pc:sldMk cId="1936780922" sldId="295"/>
            <ac:spMk id="3" creationId="{85EDE8EC-EEA1-03F7-ACD2-E6C55DB69B0B}"/>
          </ac:spMkLst>
        </pc:spChg>
        <pc:spChg chg="add del mod">
          <ac:chgData name="JOSE' SGARIGLIA" userId="97e3a23f-d310-441e-8f63-3f99c3df4e80" providerId="ADAL" clId="{98D58D0D-AAF0-400A-B762-7A3AEBE010A2}" dt="2024-11-11T12:26:04.485" v="16748" actId="478"/>
          <ac:spMkLst>
            <pc:docMk/>
            <pc:sldMk cId="1936780922" sldId="295"/>
            <ac:spMk id="4" creationId="{D404B033-37AE-906D-1B66-FEB9C7222B73}"/>
          </ac:spMkLst>
        </pc:spChg>
        <pc:spChg chg="add mod">
          <ac:chgData name="JOSE' SGARIGLIA" userId="97e3a23f-d310-441e-8f63-3f99c3df4e80" providerId="ADAL" clId="{98D58D0D-AAF0-400A-B762-7A3AEBE010A2}" dt="2024-11-11T13:49:50.957" v="17403" actId="404"/>
          <ac:spMkLst>
            <pc:docMk/>
            <pc:sldMk cId="1936780922" sldId="295"/>
            <ac:spMk id="5" creationId="{E6F8EF28-6BBA-1896-D223-28A8BFE5B9F1}"/>
          </ac:spMkLst>
        </pc:spChg>
        <pc:spChg chg="add mod topLvl">
          <ac:chgData name="JOSE' SGARIGLIA" userId="97e3a23f-d310-441e-8f63-3f99c3df4e80" providerId="ADAL" clId="{98D58D0D-AAF0-400A-B762-7A3AEBE010A2}" dt="2024-11-11T13:46:49.776" v="17316" actId="403"/>
          <ac:spMkLst>
            <pc:docMk/>
            <pc:sldMk cId="1936780922" sldId="295"/>
            <ac:spMk id="7" creationId="{FF42DB72-78EF-9D06-56FA-4277F42044BD}"/>
          </ac:spMkLst>
        </pc:spChg>
        <pc:spChg chg="add mod topLvl">
          <ac:chgData name="JOSE' SGARIGLIA" userId="97e3a23f-d310-441e-8f63-3f99c3df4e80" providerId="ADAL" clId="{98D58D0D-AAF0-400A-B762-7A3AEBE010A2}" dt="2024-11-11T12:58:15.986" v="17269" actId="164"/>
          <ac:spMkLst>
            <pc:docMk/>
            <pc:sldMk cId="1936780922" sldId="295"/>
            <ac:spMk id="8" creationId="{0B57A6BD-8FEF-850B-557E-643FE9708FD8}"/>
          </ac:spMkLst>
        </pc:spChg>
        <pc:spChg chg="add mod topLvl">
          <ac:chgData name="JOSE' SGARIGLIA" userId="97e3a23f-d310-441e-8f63-3f99c3df4e80" providerId="ADAL" clId="{98D58D0D-AAF0-400A-B762-7A3AEBE010A2}" dt="2024-11-11T13:52:29.977" v="17562" actId="1076"/>
          <ac:spMkLst>
            <pc:docMk/>
            <pc:sldMk cId="1936780922" sldId="295"/>
            <ac:spMk id="9" creationId="{121E9309-3B23-6769-4CB0-A5A5CCA7FD55}"/>
          </ac:spMkLst>
        </pc:spChg>
        <pc:spChg chg="add mod topLvl">
          <ac:chgData name="JOSE' SGARIGLIA" userId="97e3a23f-d310-441e-8f63-3f99c3df4e80" providerId="ADAL" clId="{98D58D0D-AAF0-400A-B762-7A3AEBE010A2}" dt="2024-11-11T12:58:25.238" v="17271" actId="164"/>
          <ac:spMkLst>
            <pc:docMk/>
            <pc:sldMk cId="1936780922" sldId="295"/>
            <ac:spMk id="10" creationId="{0519063C-4957-4DC3-6691-78CA14F630F3}"/>
          </ac:spMkLst>
        </pc:spChg>
        <pc:spChg chg="add del mod">
          <ac:chgData name="JOSE' SGARIGLIA" userId="97e3a23f-d310-441e-8f63-3f99c3df4e80" providerId="ADAL" clId="{98D58D0D-AAF0-400A-B762-7A3AEBE010A2}" dt="2024-11-11T12:31:40.617" v="16955" actId="478"/>
          <ac:spMkLst>
            <pc:docMk/>
            <pc:sldMk cId="1936780922" sldId="295"/>
            <ac:spMk id="11" creationId="{8E485905-B46A-8541-D9D3-883582A2D356}"/>
          </ac:spMkLst>
        </pc:spChg>
        <pc:spChg chg="add mod topLvl">
          <ac:chgData name="JOSE' SGARIGLIA" userId="97e3a23f-d310-441e-8f63-3f99c3df4e80" providerId="ADAL" clId="{98D58D0D-AAF0-400A-B762-7A3AEBE010A2}" dt="2024-11-11T13:51:52.934" v="17552" actId="403"/>
          <ac:spMkLst>
            <pc:docMk/>
            <pc:sldMk cId="1936780922" sldId="295"/>
            <ac:spMk id="12" creationId="{697AED69-9B43-FA95-8961-CED92C3DE937}"/>
          </ac:spMkLst>
        </pc:spChg>
        <pc:spChg chg="add mod topLvl">
          <ac:chgData name="JOSE' SGARIGLIA" userId="97e3a23f-d310-441e-8f63-3f99c3df4e80" providerId="ADAL" clId="{98D58D0D-AAF0-400A-B762-7A3AEBE010A2}" dt="2024-11-11T13:51:58.272" v="17554" actId="403"/>
          <ac:spMkLst>
            <pc:docMk/>
            <pc:sldMk cId="1936780922" sldId="295"/>
            <ac:spMk id="13" creationId="{F395C323-F2B7-60BC-9B91-01DF0EC9A4BF}"/>
          </ac:spMkLst>
        </pc:spChg>
        <pc:spChg chg="add mod topLvl">
          <ac:chgData name="JOSE' SGARIGLIA" userId="97e3a23f-d310-441e-8f63-3f99c3df4e80" providerId="ADAL" clId="{98D58D0D-AAF0-400A-B762-7A3AEBE010A2}" dt="2024-11-11T13:52:05.859" v="17556" actId="403"/>
          <ac:spMkLst>
            <pc:docMk/>
            <pc:sldMk cId="1936780922" sldId="295"/>
            <ac:spMk id="14" creationId="{E1B37654-38E0-3598-12BF-EE3ED3C1E37C}"/>
          </ac:spMkLst>
        </pc:spChg>
        <pc:spChg chg="add mod topLvl">
          <ac:chgData name="JOSE' SGARIGLIA" userId="97e3a23f-d310-441e-8f63-3f99c3df4e80" providerId="ADAL" clId="{98D58D0D-AAF0-400A-B762-7A3AEBE010A2}" dt="2024-11-11T13:52:12.212" v="17558" actId="403"/>
          <ac:spMkLst>
            <pc:docMk/>
            <pc:sldMk cId="1936780922" sldId="295"/>
            <ac:spMk id="15" creationId="{62F1B902-2C32-369E-2E01-63A8D200644E}"/>
          </ac:spMkLst>
        </pc:spChg>
        <pc:spChg chg="add mod">
          <ac:chgData name="JOSE' SGARIGLIA" userId="97e3a23f-d310-441e-8f63-3f99c3df4e80" providerId="ADAL" clId="{98D58D0D-AAF0-400A-B762-7A3AEBE010A2}" dt="2024-11-11T12:57:29.390" v="17265"/>
          <ac:spMkLst>
            <pc:docMk/>
            <pc:sldMk cId="1936780922" sldId="295"/>
            <ac:spMk id="18" creationId="{20836339-2332-654F-38C8-BA25F4A08B9E}"/>
          </ac:spMkLst>
        </pc:spChg>
        <pc:spChg chg="add mod">
          <ac:chgData name="JOSE' SGARIGLIA" userId="97e3a23f-d310-441e-8f63-3f99c3df4e80" providerId="ADAL" clId="{98D58D0D-AAF0-400A-B762-7A3AEBE010A2}" dt="2024-11-11T12:57:29.390" v="17265"/>
          <ac:spMkLst>
            <pc:docMk/>
            <pc:sldMk cId="1936780922" sldId="295"/>
            <ac:spMk id="19" creationId="{33AA13E9-1D2F-FA7A-E1C0-5F21FDB85E84}"/>
          </ac:spMkLst>
        </pc:spChg>
        <pc:spChg chg="add mod">
          <ac:chgData name="JOSE' SGARIGLIA" userId="97e3a23f-d310-441e-8f63-3f99c3df4e80" providerId="ADAL" clId="{98D58D0D-AAF0-400A-B762-7A3AEBE010A2}" dt="2024-11-11T12:57:29.174" v="17264"/>
          <ac:spMkLst>
            <pc:docMk/>
            <pc:sldMk cId="1936780922" sldId="295"/>
            <ac:spMk id="20" creationId="{C5AE012A-46AC-2DFD-389E-83BBE8E527BA}"/>
          </ac:spMkLst>
        </pc:spChg>
        <pc:spChg chg="add mod">
          <ac:chgData name="JOSE' SGARIGLIA" userId="97e3a23f-d310-441e-8f63-3f99c3df4e80" providerId="ADAL" clId="{98D58D0D-AAF0-400A-B762-7A3AEBE010A2}" dt="2024-11-11T12:57:29.174" v="17264"/>
          <ac:spMkLst>
            <pc:docMk/>
            <pc:sldMk cId="1936780922" sldId="295"/>
            <ac:spMk id="21" creationId="{F5306608-AB3B-183B-37C5-568CA7930AED}"/>
          </ac:spMkLst>
        </pc:spChg>
        <pc:grpChg chg="add del mod">
          <ac:chgData name="JOSE' SGARIGLIA" userId="97e3a23f-d310-441e-8f63-3f99c3df4e80" providerId="ADAL" clId="{98D58D0D-AAF0-400A-B762-7A3AEBE010A2}" dt="2024-11-11T12:56:00.884" v="17251" actId="165"/>
          <ac:grpSpMkLst>
            <pc:docMk/>
            <pc:sldMk cId="1936780922" sldId="295"/>
            <ac:grpSpMk id="16" creationId="{4D0FF13C-F1DB-C795-3FD9-108AFC1DA5B1}"/>
          </ac:grpSpMkLst>
        </pc:grpChg>
        <pc:grpChg chg="add mod">
          <ac:chgData name="JOSE' SGARIGLIA" userId="97e3a23f-d310-441e-8f63-3f99c3df4e80" providerId="ADAL" clId="{98D58D0D-AAF0-400A-B762-7A3AEBE010A2}" dt="2024-11-11T14:18:32.354" v="18041" actId="164"/>
          <ac:grpSpMkLst>
            <pc:docMk/>
            <pc:sldMk cId="1936780922" sldId="295"/>
            <ac:grpSpMk id="17" creationId="{DEB18DDB-C70A-AA23-8CDB-688275ED2B5F}"/>
          </ac:grpSpMkLst>
        </pc:grpChg>
        <pc:grpChg chg="add mod">
          <ac:chgData name="JOSE' SGARIGLIA" userId="97e3a23f-d310-441e-8f63-3f99c3df4e80" providerId="ADAL" clId="{98D58D0D-AAF0-400A-B762-7A3AEBE010A2}" dt="2024-11-11T14:18:40.814" v="18043" actId="164"/>
          <ac:grpSpMkLst>
            <pc:docMk/>
            <pc:sldMk cId="1936780922" sldId="295"/>
            <ac:grpSpMk id="22" creationId="{6276CB4B-699A-8B34-3DE1-806BB0FED326}"/>
          </ac:grpSpMkLst>
        </pc:grpChg>
        <pc:grpChg chg="add mod">
          <ac:chgData name="JOSE' SGARIGLIA" userId="97e3a23f-d310-441e-8f63-3f99c3df4e80" providerId="ADAL" clId="{98D58D0D-AAF0-400A-B762-7A3AEBE010A2}" dt="2024-11-11T14:18:46.757" v="18045" actId="164"/>
          <ac:grpSpMkLst>
            <pc:docMk/>
            <pc:sldMk cId="1936780922" sldId="295"/>
            <ac:grpSpMk id="23" creationId="{68006BEE-AB9A-505B-84DA-AFB3BE23A4AA}"/>
          </ac:grpSpMkLst>
        </pc:grpChg>
        <pc:grpChg chg="add mod">
          <ac:chgData name="JOSE' SGARIGLIA" userId="97e3a23f-d310-441e-8f63-3f99c3df4e80" providerId="ADAL" clId="{98D58D0D-AAF0-400A-B762-7A3AEBE010A2}" dt="2024-11-11T14:18:54.436" v="18046" actId="164"/>
          <ac:grpSpMkLst>
            <pc:docMk/>
            <pc:sldMk cId="1936780922" sldId="295"/>
            <ac:grpSpMk id="24" creationId="{04E9C8AC-93AF-05EF-34C1-63342AA4F41C}"/>
          </ac:grpSpMkLst>
        </pc:grpChg>
        <pc:grpChg chg="add mod">
          <ac:chgData name="JOSE' SGARIGLIA" userId="97e3a23f-d310-441e-8f63-3f99c3df4e80" providerId="ADAL" clId="{98D58D0D-AAF0-400A-B762-7A3AEBE010A2}" dt="2024-11-11T14:19:30.199" v="18053" actId="1076"/>
          <ac:grpSpMkLst>
            <pc:docMk/>
            <pc:sldMk cId="1936780922" sldId="295"/>
            <ac:grpSpMk id="35" creationId="{E9B1A311-F99D-7A51-83C8-555EB7E7E247}"/>
          </ac:grpSpMkLst>
        </pc:grpChg>
        <pc:grpChg chg="add mod">
          <ac:chgData name="JOSE' SGARIGLIA" userId="97e3a23f-d310-441e-8f63-3f99c3df4e80" providerId="ADAL" clId="{98D58D0D-AAF0-400A-B762-7A3AEBE010A2}" dt="2024-11-11T14:19:30.199" v="18053" actId="1076"/>
          <ac:grpSpMkLst>
            <pc:docMk/>
            <pc:sldMk cId="1936780922" sldId="295"/>
            <ac:grpSpMk id="36" creationId="{FFDB70D1-5424-4B23-DDD2-1FCD051634BD}"/>
          </ac:grpSpMkLst>
        </pc:grpChg>
        <pc:grpChg chg="add mod">
          <ac:chgData name="JOSE' SGARIGLIA" userId="97e3a23f-d310-441e-8f63-3f99c3df4e80" providerId="ADAL" clId="{98D58D0D-AAF0-400A-B762-7A3AEBE010A2}" dt="2024-11-11T14:19:30.199" v="18053" actId="1076"/>
          <ac:grpSpMkLst>
            <pc:docMk/>
            <pc:sldMk cId="1936780922" sldId="295"/>
            <ac:grpSpMk id="37" creationId="{46FDB904-2BDC-A36B-F0F9-73C51ACF9893}"/>
          </ac:grpSpMkLst>
        </pc:grpChg>
        <pc:grpChg chg="add mod">
          <ac:chgData name="JOSE' SGARIGLIA" userId="97e3a23f-d310-441e-8f63-3f99c3df4e80" providerId="ADAL" clId="{98D58D0D-AAF0-400A-B762-7A3AEBE010A2}" dt="2024-11-11T14:19:30.199" v="18053" actId="1076"/>
          <ac:grpSpMkLst>
            <pc:docMk/>
            <pc:sldMk cId="1936780922" sldId="295"/>
            <ac:grpSpMk id="38" creationId="{3AC3D18D-D434-85A1-E61D-47D2DBBBF1AD}"/>
          </ac:grpSpMkLst>
        </pc:grpChg>
        <pc:picChg chg="add mod">
          <ac:chgData name="JOSE' SGARIGLIA" userId="97e3a23f-d310-441e-8f63-3f99c3df4e80" providerId="ADAL" clId="{98D58D0D-AAF0-400A-B762-7A3AEBE010A2}" dt="2024-11-11T12:27:33.022" v="16859"/>
          <ac:picMkLst>
            <pc:docMk/>
            <pc:sldMk cId="1936780922" sldId="295"/>
            <ac:picMk id="6" creationId="{DD54AB69-EC07-F3AF-03F3-2F8B0BBEF30B}"/>
          </ac:picMkLst>
        </pc:picChg>
        <pc:picChg chg="add mod">
          <ac:chgData name="JOSE' SGARIGLIA" userId="97e3a23f-d310-441e-8f63-3f99c3df4e80" providerId="ADAL" clId="{98D58D0D-AAF0-400A-B762-7A3AEBE010A2}" dt="2024-11-11T14:18:46.757" v="18045" actId="164"/>
          <ac:picMkLst>
            <pc:docMk/>
            <pc:sldMk cId="1936780922" sldId="295"/>
            <ac:picMk id="26" creationId="{DCA7805C-DBFA-66F2-C3E9-6713659B56FE}"/>
          </ac:picMkLst>
        </pc:picChg>
        <pc:picChg chg="add mod">
          <ac:chgData name="JOSE' SGARIGLIA" userId="97e3a23f-d310-441e-8f63-3f99c3df4e80" providerId="ADAL" clId="{98D58D0D-AAF0-400A-B762-7A3AEBE010A2}" dt="2024-11-11T14:18:54.436" v="18046" actId="164"/>
          <ac:picMkLst>
            <pc:docMk/>
            <pc:sldMk cId="1936780922" sldId="295"/>
            <ac:picMk id="28" creationId="{6B476230-4787-F109-ECA4-6DD4854CB9DE}"/>
          </ac:picMkLst>
        </pc:picChg>
        <pc:picChg chg="add mod">
          <ac:chgData name="JOSE' SGARIGLIA" userId="97e3a23f-d310-441e-8f63-3f99c3df4e80" providerId="ADAL" clId="{98D58D0D-AAF0-400A-B762-7A3AEBE010A2}" dt="2024-11-11T14:18:40.814" v="18043" actId="164"/>
          <ac:picMkLst>
            <pc:docMk/>
            <pc:sldMk cId="1936780922" sldId="295"/>
            <ac:picMk id="30" creationId="{BEF6252C-34AC-1333-1597-281CAE3DD439}"/>
          </ac:picMkLst>
        </pc:picChg>
        <pc:picChg chg="add mod">
          <ac:chgData name="JOSE' SGARIGLIA" userId="97e3a23f-d310-441e-8f63-3f99c3df4e80" providerId="ADAL" clId="{98D58D0D-AAF0-400A-B762-7A3AEBE010A2}" dt="2024-11-11T14:18:32.354" v="18041" actId="164"/>
          <ac:picMkLst>
            <pc:docMk/>
            <pc:sldMk cId="1936780922" sldId="295"/>
            <ac:picMk id="32" creationId="{714167B0-4D35-C6B6-B5B5-CF4F72449631}"/>
          </ac:picMkLst>
        </pc:picChg>
        <pc:picChg chg="add del mod">
          <ac:chgData name="JOSE' SGARIGLIA" userId="97e3a23f-d310-441e-8f63-3f99c3df4e80" providerId="ADAL" clId="{98D58D0D-AAF0-400A-B762-7A3AEBE010A2}" dt="2024-11-11T13:46:36.845" v="17314" actId="478"/>
          <ac:picMkLst>
            <pc:docMk/>
            <pc:sldMk cId="1936780922" sldId="295"/>
            <ac:picMk id="34" creationId="{C2D97E1E-2CC7-BA6A-4297-DA619156D39D}"/>
          </ac:picMkLst>
        </pc:picChg>
      </pc:sldChg>
      <pc:sldChg chg="addSp delSp modSp add mod ord modTransition setBg modAnim">
        <pc:chgData name="JOSE' SGARIGLIA" userId="97e3a23f-d310-441e-8f63-3f99c3df4e80" providerId="ADAL" clId="{98D58D0D-AAF0-400A-B762-7A3AEBE010A2}" dt="2024-11-11T14:16:01.846" v="18019"/>
        <pc:sldMkLst>
          <pc:docMk/>
          <pc:sldMk cId="1378116753" sldId="296"/>
        </pc:sldMkLst>
        <pc:spChg chg="del">
          <ac:chgData name="JOSE' SGARIGLIA" userId="97e3a23f-d310-441e-8f63-3f99c3df4e80" providerId="ADAL" clId="{98D58D0D-AAF0-400A-B762-7A3AEBE010A2}" dt="2024-11-11T11:24:52.596" v="16316" actId="478"/>
          <ac:spMkLst>
            <pc:docMk/>
            <pc:sldMk cId="1378116753" sldId="296"/>
            <ac:spMk id="2" creationId="{47DE4320-2A70-1E4A-A7A3-A271EF32D81E}"/>
          </ac:spMkLst>
        </pc:spChg>
        <pc:spChg chg="del">
          <ac:chgData name="JOSE' SGARIGLIA" userId="97e3a23f-d310-441e-8f63-3f99c3df4e80" providerId="ADAL" clId="{98D58D0D-AAF0-400A-B762-7A3AEBE010A2}" dt="2024-11-11T11:24:55.796" v="16317" actId="478"/>
          <ac:spMkLst>
            <pc:docMk/>
            <pc:sldMk cId="1378116753" sldId="296"/>
            <ac:spMk id="3" creationId="{5EE21597-5CDC-317E-A52C-C3EF00F69629}"/>
          </ac:spMkLst>
        </pc:spChg>
        <pc:spChg chg="mod">
          <ac:chgData name="JOSE' SGARIGLIA" userId="97e3a23f-d310-441e-8f63-3f99c3df4e80" providerId="ADAL" clId="{98D58D0D-AAF0-400A-B762-7A3AEBE010A2}" dt="2024-11-11T11:25:01.039" v="16318"/>
          <ac:spMkLst>
            <pc:docMk/>
            <pc:sldMk cId="1378116753" sldId="296"/>
            <ac:spMk id="5" creationId="{59FB4BF6-5696-CA86-B293-5F870AAA3B4A}"/>
          </ac:spMkLst>
        </pc:spChg>
        <pc:spChg chg="mod">
          <ac:chgData name="JOSE' SGARIGLIA" userId="97e3a23f-d310-441e-8f63-3f99c3df4e80" providerId="ADAL" clId="{98D58D0D-AAF0-400A-B762-7A3AEBE010A2}" dt="2024-11-11T11:25:01.039" v="16318"/>
          <ac:spMkLst>
            <pc:docMk/>
            <pc:sldMk cId="1378116753" sldId="296"/>
            <ac:spMk id="6" creationId="{C1849F62-B96D-9A7E-73EB-78DF645B2104}"/>
          </ac:spMkLst>
        </pc:spChg>
        <pc:spChg chg="mod">
          <ac:chgData name="JOSE' SGARIGLIA" userId="97e3a23f-d310-441e-8f63-3f99c3df4e80" providerId="ADAL" clId="{98D58D0D-AAF0-400A-B762-7A3AEBE010A2}" dt="2024-11-11T11:25:01.039" v="16318"/>
          <ac:spMkLst>
            <pc:docMk/>
            <pc:sldMk cId="1378116753" sldId="296"/>
            <ac:spMk id="7" creationId="{527E770C-EA52-0118-057C-81FB2145E81D}"/>
          </ac:spMkLst>
        </pc:spChg>
        <pc:spChg chg="mod">
          <ac:chgData name="JOSE' SGARIGLIA" userId="97e3a23f-d310-441e-8f63-3f99c3df4e80" providerId="ADAL" clId="{98D58D0D-AAF0-400A-B762-7A3AEBE010A2}" dt="2024-11-11T11:26:34.286" v="16330" actId="20577"/>
          <ac:spMkLst>
            <pc:docMk/>
            <pc:sldMk cId="1378116753" sldId="296"/>
            <ac:spMk id="8" creationId="{6DF2CA21-C95B-DCDF-5FF0-E51537812AF5}"/>
          </ac:spMkLst>
        </pc:spChg>
        <pc:spChg chg="del mod">
          <ac:chgData name="JOSE' SGARIGLIA" userId="97e3a23f-d310-441e-8f63-3f99c3df4e80" providerId="ADAL" clId="{98D58D0D-AAF0-400A-B762-7A3AEBE010A2}" dt="2024-11-11T11:26:05.243" v="16321" actId="478"/>
          <ac:spMkLst>
            <pc:docMk/>
            <pc:sldMk cId="1378116753" sldId="296"/>
            <ac:spMk id="9" creationId="{6B80D89D-198A-F930-B0A7-CE6F7F9E35CF}"/>
          </ac:spMkLst>
        </pc:spChg>
        <pc:spChg chg="mod">
          <ac:chgData name="JOSE' SGARIGLIA" userId="97e3a23f-d310-441e-8f63-3f99c3df4e80" providerId="ADAL" clId="{98D58D0D-AAF0-400A-B762-7A3AEBE010A2}" dt="2024-11-11T11:26:45.591" v="16333"/>
          <ac:spMkLst>
            <pc:docMk/>
            <pc:sldMk cId="1378116753" sldId="296"/>
            <ac:spMk id="10" creationId="{8ACB636C-733A-10CB-F599-BE5302031A76}"/>
          </ac:spMkLst>
        </pc:spChg>
        <pc:spChg chg="del mod">
          <ac:chgData name="JOSE' SGARIGLIA" userId="97e3a23f-d310-441e-8f63-3f99c3df4e80" providerId="ADAL" clId="{98D58D0D-AAF0-400A-B762-7A3AEBE010A2}" dt="2024-11-11T11:26:06.757" v="16322" actId="478"/>
          <ac:spMkLst>
            <pc:docMk/>
            <pc:sldMk cId="1378116753" sldId="296"/>
            <ac:spMk id="11" creationId="{ADD9E941-5137-688E-91AA-383C608405D7}"/>
          </ac:spMkLst>
        </pc:spChg>
        <pc:spChg chg="mod">
          <ac:chgData name="JOSE' SGARIGLIA" userId="97e3a23f-d310-441e-8f63-3f99c3df4e80" providerId="ADAL" clId="{98D58D0D-AAF0-400A-B762-7A3AEBE010A2}" dt="2024-11-11T11:26:52.922" v="16336"/>
          <ac:spMkLst>
            <pc:docMk/>
            <pc:sldMk cId="1378116753" sldId="296"/>
            <ac:spMk id="12" creationId="{69968666-D773-867C-464E-AB43166EFD14}"/>
          </ac:spMkLst>
        </pc:spChg>
        <pc:spChg chg="del mod">
          <ac:chgData name="JOSE' SGARIGLIA" userId="97e3a23f-d310-441e-8f63-3f99c3df4e80" providerId="ADAL" clId="{98D58D0D-AAF0-400A-B762-7A3AEBE010A2}" dt="2024-11-11T11:26:08.740" v="16323" actId="478"/>
          <ac:spMkLst>
            <pc:docMk/>
            <pc:sldMk cId="1378116753" sldId="296"/>
            <ac:spMk id="13" creationId="{585D0717-4AF0-98CC-AACE-0CB5BC34F002}"/>
          </ac:spMkLst>
        </pc:spChg>
        <pc:spChg chg="mod">
          <ac:chgData name="JOSE' SGARIGLIA" userId="97e3a23f-d310-441e-8f63-3f99c3df4e80" providerId="ADAL" clId="{98D58D0D-AAF0-400A-B762-7A3AEBE010A2}" dt="2024-11-11T11:27:05.447" v="16339"/>
          <ac:spMkLst>
            <pc:docMk/>
            <pc:sldMk cId="1378116753" sldId="296"/>
            <ac:spMk id="14" creationId="{74A4A545-6502-698E-A92D-B2C579DC4F84}"/>
          </ac:spMkLst>
        </pc:spChg>
        <pc:spChg chg="del mod">
          <ac:chgData name="JOSE' SGARIGLIA" userId="97e3a23f-d310-441e-8f63-3f99c3df4e80" providerId="ADAL" clId="{98D58D0D-AAF0-400A-B762-7A3AEBE010A2}" dt="2024-11-11T11:26:10.556" v="16324" actId="478"/>
          <ac:spMkLst>
            <pc:docMk/>
            <pc:sldMk cId="1378116753" sldId="296"/>
            <ac:spMk id="15" creationId="{6070F46C-38B6-BF6A-141E-6130A30B4B99}"/>
          </ac:spMkLst>
        </pc:spChg>
        <pc:spChg chg="add mod">
          <ac:chgData name="JOSE' SGARIGLIA" userId="97e3a23f-d310-441e-8f63-3f99c3df4e80" providerId="ADAL" clId="{98D58D0D-AAF0-400A-B762-7A3AEBE010A2}" dt="2024-11-11T11:26:02.139" v="16320" actId="20577"/>
          <ac:spMkLst>
            <pc:docMk/>
            <pc:sldMk cId="1378116753" sldId="296"/>
            <ac:spMk id="19" creationId="{93C2090D-4E10-BCB8-C0D6-139C01AD1CF9}"/>
          </ac:spMkLst>
        </pc:spChg>
        <pc:grpChg chg="add mod">
          <ac:chgData name="JOSE' SGARIGLIA" userId="97e3a23f-d310-441e-8f63-3f99c3df4e80" providerId="ADAL" clId="{98D58D0D-AAF0-400A-B762-7A3AEBE010A2}" dt="2024-11-11T11:26:30.917" v="16327" actId="1076"/>
          <ac:grpSpMkLst>
            <pc:docMk/>
            <pc:sldMk cId="1378116753" sldId="296"/>
            <ac:grpSpMk id="4" creationId="{B3B6354A-9219-B521-E0D9-D7C4BA66BA03}"/>
          </ac:grpSpMkLst>
        </pc:grpChg>
        <pc:picChg chg="add mod">
          <ac:chgData name="JOSE' SGARIGLIA" userId="97e3a23f-d310-441e-8f63-3f99c3df4e80" providerId="ADAL" clId="{98D58D0D-AAF0-400A-B762-7A3AEBE010A2}" dt="2024-11-11T11:25:01.039" v="16318"/>
          <ac:picMkLst>
            <pc:docMk/>
            <pc:sldMk cId="1378116753" sldId="296"/>
            <ac:picMk id="18" creationId="{D076E899-F798-A2F9-2F7F-579B08CA8D82}"/>
          </ac:picMkLst>
        </pc:picChg>
        <pc:cxnChg chg="mod">
          <ac:chgData name="JOSE' SGARIGLIA" userId="97e3a23f-d310-441e-8f63-3f99c3df4e80" providerId="ADAL" clId="{98D58D0D-AAF0-400A-B762-7A3AEBE010A2}" dt="2024-11-11T11:26:20.131" v="16326" actId="14100"/>
          <ac:cxnSpMkLst>
            <pc:docMk/>
            <pc:sldMk cId="1378116753" sldId="296"/>
            <ac:cxnSpMk id="16" creationId="{83EF9525-5977-F2B6-58E4-B6544D57CAF5}"/>
          </ac:cxnSpMkLst>
        </pc:cxnChg>
        <pc:cxnChg chg="mod">
          <ac:chgData name="JOSE' SGARIGLIA" userId="97e3a23f-d310-441e-8f63-3f99c3df4e80" providerId="ADAL" clId="{98D58D0D-AAF0-400A-B762-7A3AEBE010A2}" dt="2024-11-11T11:26:15.661" v="16325" actId="14100"/>
          <ac:cxnSpMkLst>
            <pc:docMk/>
            <pc:sldMk cId="1378116753" sldId="296"/>
            <ac:cxnSpMk id="17" creationId="{A9B777D9-C3FA-2206-0B94-CD41235BE968}"/>
          </ac:cxnSpMkLst>
        </pc:cxnChg>
      </pc:sldChg>
      <pc:sldChg chg="add del">
        <pc:chgData name="JOSE' SGARIGLIA" userId="97e3a23f-d310-441e-8f63-3f99c3df4e80" providerId="ADAL" clId="{98D58D0D-AAF0-400A-B762-7A3AEBE010A2}" dt="2024-11-11T09:03:30.560" v="14187" actId="2696"/>
        <pc:sldMkLst>
          <pc:docMk/>
          <pc:sldMk cId="82253165" sldId="297"/>
        </pc:sldMkLst>
      </pc:sldChg>
      <pc:sldChg chg="add del">
        <pc:chgData name="JOSE' SGARIGLIA" userId="97e3a23f-d310-441e-8f63-3f99c3df4e80" providerId="ADAL" clId="{98D58D0D-AAF0-400A-B762-7A3AEBE010A2}" dt="2024-11-11T09:03:33.536" v="14188" actId="2696"/>
        <pc:sldMkLst>
          <pc:docMk/>
          <pc:sldMk cId="3476149149" sldId="298"/>
        </pc:sldMkLst>
      </pc:sldChg>
      <pc:sldChg chg="add del">
        <pc:chgData name="JOSE' SGARIGLIA" userId="97e3a23f-d310-441e-8f63-3f99c3df4e80" providerId="ADAL" clId="{98D58D0D-AAF0-400A-B762-7A3AEBE010A2}" dt="2024-11-11T09:03:36.165" v="14189" actId="2696"/>
        <pc:sldMkLst>
          <pc:docMk/>
          <pc:sldMk cId="3398721842" sldId="299"/>
        </pc:sldMkLst>
      </pc:sldChg>
      <pc:sldChg chg="addSp delSp modSp add mod modTransition modAnim">
        <pc:chgData name="JOSE' SGARIGLIA" userId="97e3a23f-d310-441e-8f63-3f99c3df4e80" providerId="ADAL" clId="{98D58D0D-AAF0-400A-B762-7A3AEBE010A2}" dt="2024-11-11T14:14:30.351" v="18004"/>
        <pc:sldMkLst>
          <pc:docMk/>
          <pc:sldMk cId="2279490998" sldId="300"/>
        </pc:sldMkLst>
        <pc:spChg chg="del">
          <ac:chgData name="JOSE' SGARIGLIA" userId="97e3a23f-d310-441e-8f63-3f99c3df4e80" providerId="ADAL" clId="{98D58D0D-AAF0-400A-B762-7A3AEBE010A2}" dt="2024-11-11T10:28:21.129" v="15786" actId="478"/>
          <ac:spMkLst>
            <pc:docMk/>
            <pc:sldMk cId="2279490998" sldId="300"/>
            <ac:spMk id="2" creationId="{C0B98F33-D708-E8F6-2A1E-E31E2595E5A6}"/>
          </ac:spMkLst>
        </pc:spChg>
        <pc:spChg chg="del">
          <ac:chgData name="JOSE' SGARIGLIA" userId="97e3a23f-d310-441e-8f63-3f99c3df4e80" providerId="ADAL" clId="{98D58D0D-AAF0-400A-B762-7A3AEBE010A2}" dt="2024-11-11T10:28:22.544" v="15787" actId="478"/>
          <ac:spMkLst>
            <pc:docMk/>
            <pc:sldMk cId="2279490998" sldId="300"/>
            <ac:spMk id="3" creationId="{E5DBD0DA-64A3-965A-53F4-58C58CB0EED9}"/>
          </ac:spMkLst>
        </pc:spChg>
        <pc:spChg chg="add mod">
          <ac:chgData name="JOSE' SGARIGLIA" userId="97e3a23f-d310-441e-8f63-3f99c3df4e80" providerId="ADAL" clId="{98D58D0D-AAF0-400A-B762-7A3AEBE010A2}" dt="2024-11-11T10:28:19.070" v="15785"/>
          <ac:spMkLst>
            <pc:docMk/>
            <pc:sldMk cId="2279490998" sldId="300"/>
            <ac:spMk id="5" creationId="{71B75034-ED0A-FB76-2F54-F51FD4B0A737}"/>
          </ac:spMkLst>
        </pc:spChg>
        <pc:picChg chg="add mod">
          <ac:chgData name="JOSE' SGARIGLIA" userId="97e3a23f-d310-441e-8f63-3f99c3df4e80" providerId="ADAL" clId="{98D58D0D-AAF0-400A-B762-7A3AEBE010A2}" dt="2024-11-11T10:25:16.140" v="15734"/>
          <ac:picMkLst>
            <pc:docMk/>
            <pc:sldMk cId="2279490998" sldId="300"/>
            <ac:picMk id="4" creationId="{9506A278-5530-BD81-9D54-2211E482A5D0}"/>
          </ac:picMkLst>
        </pc:picChg>
        <pc:picChg chg="add mod">
          <ac:chgData name="JOSE' SGARIGLIA" userId="97e3a23f-d310-441e-8f63-3f99c3df4e80" providerId="ADAL" clId="{98D58D0D-AAF0-400A-B762-7A3AEBE010A2}" dt="2024-11-11T10:43:22.738" v="15929" actId="1076"/>
          <ac:picMkLst>
            <pc:docMk/>
            <pc:sldMk cId="2279490998" sldId="300"/>
            <ac:picMk id="7" creationId="{31662422-00CE-4EDC-4226-7928D6B37D52}"/>
          </ac:picMkLst>
        </pc:picChg>
      </pc:sldChg>
      <pc:sldChg chg="addSp delSp modSp add mod modTransition modAnim">
        <pc:chgData name="JOSE' SGARIGLIA" userId="97e3a23f-d310-441e-8f63-3f99c3df4e80" providerId="ADAL" clId="{98D58D0D-AAF0-400A-B762-7A3AEBE010A2}" dt="2024-11-11T14:15:17.700" v="18012"/>
        <pc:sldMkLst>
          <pc:docMk/>
          <pc:sldMk cId="4293101681" sldId="301"/>
        </pc:sldMkLst>
        <pc:spChg chg="del">
          <ac:chgData name="JOSE' SGARIGLIA" userId="97e3a23f-d310-441e-8f63-3f99c3df4e80" providerId="ADAL" clId="{98D58D0D-AAF0-400A-B762-7A3AEBE010A2}" dt="2024-11-11T11:20:19.349" v="16065" actId="478"/>
          <ac:spMkLst>
            <pc:docMk/>
            <pc:sldMk cId="4293101681" sldId="301"/>
            <ac:spMk id="2" creationId="{452ADC16-17A3-9D4E-4913-0997B5EE7061}"/>
          </ac:spMkLst>
        </pc:spChg>
        <pc:spChg chg="del">
          <ac:chgData name="JOSE' SGARIGLIA" userId="97e3a23f-d310-441e-8f63-3f99c3df4e80" providerId="ADAL" clId="{98D58D0D-AAF0-400A-B762-7A3AEBE010A2}" dt="2024-11-11T11:20:20.391" v="16066" actId="478"/>
          <ac:spMkLst>
            <pc:docMk/>
            <pc:sldMk cId="4293101681" sldId="301"/>
            <ac:spMk id="3" creationId="{9690D601-23C7-F220-29C2-F16E99A7F92B}"/>
          </ac:spMkLst>
        </pc:spChg>
        <pc:spChg chg="add mod">
          <ac:chgData name="JOSE' SGARIGLIA" userId="97e3a23f-d310-441e-8f63-3f99c3df4e80" providerId="ADAL" clId="{98D58D0D-AAF0-400A-B762-7A3AEBE010A2}" dt="2024-11-11T11:21:02.633" v="16085" actId="20577"/>
          <ac:spMkLst>
            <pc:docMk/>
            <pc:sldMk cId="4293101681" sldId="301"/>
            <ac:spMk id="6" creationId="{E485C757-CB36-8BEE-88B4-F300BD956B8E}"/>
          </ac:spMkLst>
        </pc:spChg>
        <pc:picChg chg="add del mod">
          <ac:chgData name="JOSE' SGARIGLIA" userId="97e3a23f-d310-441e-8f63-3f99c3df4e80" providerId="ADAL" clId="{98D58D0D-AAF0-400A-B762-7A3AEBE010A2}" dt="2024-11-11T11:21:56.649" v="16097" actId="478"/>
          <ac:picMkLst>
            <pc:docMk/>
            <pc:sldMk cId="4293101681" sldId="301"/>
            <ac:picMk id="4" creationId="{F4A0F3E8-F8BE-AE35-0DDE-2F39545C3C5D}"/>
          </ac:picMkLst>
        </pc:picChg>
        <pc:picChg chg="add mod">
          <ac:chgData name="JOSE' SGARIGLIA" userId="97e3a23f-d310-441e-8f63-3f99c3df4e80" providerId="ADAL" clId="{98D58D0D-AAF0-400A-B762-7A3AEBE010A2}" dt="2024-11-11T11:20:16.983" v="16064"/>
          <ac:picMkLst>
            <pc:docMk/>
            <pc:sldMk cId="4293101681" sldId="301"/>
            <ac:picMk id="5" creationId="{E9B76EEA-0264-83BC-A3E1-71AEB3E9E617}"/>
          </ac:picMkLst>
        </pc:picChg>
        <pc:picChg chg="add mod modCrop">
          <ac:chgData name="JOSE' SGARIGLIA" userId="97e3a23f-d310-441e-8f63-3f99c3df4e80" providerId="ADAL" clId="{98D58D0D-AAF0-400A-B762-7A3AEBE010A2}" dt="2024-11-11T11:22:22.628" v="16154" actId="692"/>
          <ac:picMkLst>
            <pc:docMk/>
            <pc:sldMk cId="4293101681" sldId="301"/>
            <ac:picMk id="8" creationId="{D212E55E-B7B5-B785-0EE4-52607CB59959}"/>
          </ac:picMkLst>
        </pc:picChg>
      </pc:sldChg>
      <pc:sldChg chg="add del">
        <pc:chgData name="JOSE' SGARIGLIA" userId="97e3a23f-d310-441e-8f63-3f99c3df4e80" providerId="ADAL" clId="{98D58D0D-AAF0-400A-B762-7A3AEBE010A2}" dt="2024-11-11T11:27:14.349" v="16341" actId="2696"/>
        <pc:sldMkLst>
          <pc:docMk/>
          <pc:sldMk cId="4245695452" sldId="302"/>
        </pc:sldMkLst>
      </pc:sldChg>
      <pc:sldChg chg="delSp add del mod">
        <pc:chgData name="JOSE' SGARIGLIA" userId="97e3a23f-d310-441e-8f63-3f99c3df4e80" providerId="ADAL" clId="{98D58D0D-AAF0-400A-B762-7A3AEBE010A2}" dt="2024-11-11T11:33:13.626" v="16456" actId="47"/>
        <pc:sldMkLst>
          <pc:docMk/>
          <pc:sldMk cId="3106019837" sldId="303"/>
        </pc:sldMkLst>
        <pc:spChg chg="del">
          <ac:chgData name="JOSE' SGARIGLIA" userId="97e3a23f-d310-441e-8f63-3f99c3df4e80" providerId="ADAL" clId="{98D58D0D-AAF0-400A-B762-7A3AEBE010A2}" dt="2024-11-11T11:33:05.079" v="16453" actId="478"/>
          <ac:spMkLst>
            <pc:docMk/>
            <pc:sldMk cId="3106019837" sldId="303"/>
            <ac:spMk id="2" creationId="{D27CB104-69F1-1088-123E-F76BD9EF7673}"/>
          </ac:spMkLst>
        </pc:spChg>
        <pc:spChg chg="del">
          <ac:chgData name="JOSE' SGARIGLIA" userId="97e3a23f-d310-441e-8f63-3f99c3df4e80" providerId="ADAL" clId="{98D58D0D-AAF0-400A-B762-7A3AEBE010A2}" dt="2024-11-11T11:33:06.280" v="16454" actId="478"/>
          <ac:spMkLst>
            <pc:docMk/>
            <pc:sldMk cId="3106019837" sldId="303"/>
            <ac:spMk id="3" creationId="{D20FDD9B-080A-1452-E0B2-05968F736AB8}"/>
          </ac:spMkLst>
        </pc:spChg>
      </pc:sldChg>
      <pc:sldChg chg="addSp delSp modSp add mod modTransition modAnim">
        <pc:chgData name="JOSE' SGARIGLIA" userId="97e3a23f-d310-441e-8f63-3f99c3df4e80" providerId="ADAL" clId="{98D58D0D-AAF0-400A-B762-7A3AEBE010A2}" dt="2024-11-11T14:16:54.350" v="18028"/>
        <pc:sldMkLst>
          <pc:docMk/>
          <pc:sldMk cId="258703716" sldId="304"/>
        </pc:sldMkLst>
        <pc:spChg chg="del">
          <ac:chgData name="JOSE' SGARIGLIA" userId="97e3a23f-d310-441e-8f63-3f99c3df4e80" providerId="ADAL" clId="{98D58D0D-AAF0-400A-B762-7A3AEBE010A2}" dt="2024-11-11T11:45:26.944" v="16561" actId="478"/>
          <ac:spMkLst>
            <pc:docMk/>
            <pc:sldMk cId="258703716" sldId="304"/>
            <ac:spMk id="2" creationId="{45C2950B-25A7-2992-D738-49AAC2BFF0DA}"/>
          </ac:spMkLst>
        </pc:spChg>
        <pc:spChg chg="del">
          <ac:chgData name="JOSE' SGARIGLIA" userId="97e3a23f-d310-441e-8f63-3f99c3df4e80" providerId="ADAL" clId="{98D58D0D-AAF0-400A-B762-7A3AEBE010A2}" dt="2024-11-11T11:45:27.766" v="16562" actId="478"/>
          <ac:spMkLst>
            <pc:docMk/>
            <pc:sldMk cId="258703716" sldId="304"/>
            <ac:spMk id="3" creationId="{DD50BF31-35C6-B488-8205-7D1D063C9C47}"/>
          </ac:spMkLst>
        </pc:spChg>
        <pc:spChg chg="add mod">
          <ac:chgData name="JOSE' SGARIGLIA" userId="97e3a23f-d310-441e-8f63-3f99c3df4e80" providerId="ADAL" clId="{98D58D0D-AAF0-400A-B762-7A3AEBE010A2}" dt="2024-11-11T11:45:25.132" v="16560"/>
          <ac:spMkLst>
            <pc:docMk/>
            <pc:sldMk cId="258703716" sldId="304"/>
            <ac:spMk id="5" creationId="{24582AD1-C2EC-C553-17C1-8454C3015F87}"/>
          </ac:spMkLst>
        </pc:spChg>
        <pc:picChg chg="add mod">
          <ac:chgData name="JOSE' SGARIGLIA" userId="97e3a23f-d310-441e-8f63-3f99c3df4e80" providerId="ADAL" clId="{98D58D0D-AAF0-400A-B762-7A3AEBE010A2}" dt="2024-11-11T11:45:25.132" v="16560"/>
          <ac:picMkLst>
            <pc:docMk/>
            <pc:sldMk cId="258703716" sldId="304"/>
            <ac:picMk id="4" creationId="{CA1543C6-3A3B-9DC7-FBD2-1B3110C14332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7" creationId="{76BF9F03-1EC5-EC27-735E-9616B882685C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9" creationId="{22E9C681-3815-DB6E-88E1-8B27C922DB8A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11" creationId="{E395CB54-7A80-5F28-445F-E8984D7BD6EB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13" creationId="{9B26CBDA-EE05-0AF6-1275-FC46C53D4487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15" creationId="{67027179-0C22-95D8-3843-ED3D50E15A62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17" creationId="{CE100FB2-C83E-778D-9F81-5130C90ED365}"/>
          </ac:picMkLst>
        </pc:picChg>
        <pc:picChg chg="add mod">
          <ac:chgData name="JOSE' SGARIGLIA" userId="97e3a23f-d310-441e-8f63-3f99c3df4e80" providerId="ADAL" clId="{98D58D0D-AAF0-400A-B762-7A3AEBE010A2}" dt="2024-11-11T11:45:50.601" v="16583" actId="1076"/>
          <ac:picMkLst>
            <pc:docMk/>
            <pc:sldMk cId="258703716" sldId="304"/>
            <ac:picMk id="19" creationId="{69923417-1785-97DD-300E-C6085E0F55CF}"/>
          </ac:picMkLst>
        </pc:picChg>
        <pc:picChg chg="add mod">
          <ac:chgData name="JOSE' SGARIGLIA" userId="97e3a23f-d310-441e-8f63-3f99c3df4e80" providerId="ADAL" clId="{98D58D0D-AAF0-400A-B762-7A3AEBE010A2}" dt="2024-11-11T11:45:50.601" v="16583" actId="1076"/>
          <ac:picMkLst>
            <pc:docMk/>
            <pc:sldMk cId="258703716" sldId="304"/>
            <ac:picMk id="21" creationId="{1A77D3BE-BAA7-C7E9-7185-53BB2FF9AD2C}"/>
          </ac:picMkLst>
        </pc:picChg>
        <pc:picChg chg="add mod">
          <ac:chgData name="JOSE' SGARIGLIA" userId="97e3a23f-d310-441e-8f63-3f99c3df4e80" providerId="ADAL" clId="{98D58D0D-AAF0-400A-B762-7A3AEBE010A2}" dt="2024-11-11T11:45:50.601" v="16583" actId="1076"/>
          <ac:picMkLst>
            <pc:docMk/>
            <pc:sldMk cId="258703716" sldId="304"/>
            <ac:picMk id="23" creationId="{FAA324A7-87C3-AD2F-D43A-34FF33EB6F34}"/>
          </ac:picMkLst>
        </pc:picChg>
        <pc:picChg chg="add mod">
          <ac:chgData name="JOSE' SGARIGLIA" userId="97e3a23f-d310-441e-8f63-3f99c3df4e80" providerId="ADAL" clId="{98D58D0D-AAF0-400A-B762-7A3AEBE010A2}" dt="2024-11-11T11:45:50.601" v="16583" actId="1076"/>
          <ac:picMkLst>
            <pc:docMk/>
            <pc:sldMk cId="258703716" sldId="304"/>
            <ac:picMk id="25" creationId="{A58470A6-2B86-964B-4C1B-666E2A90BDD3}"/>
          </ac:picMkLst>
        </pc:picChg>
        <pc:picChg chg="add mod">
          <ac:chgData name="JOSE' SGARIGLIA" userId="97e3a23f-d310-441e-8f63-3f99c3df4e80" providerId="ADAL" clId="{98D58D0D-AAF0-400A-B762-7A3AEBE010A2}" dt="2024-11-11T11:45:50.601" v="16583" actId="1076"/>
          <ac:picMkLst>
            <pc:docMk/>
            <pc:sldMk cId="258703716" sldId="304"/>
            <ac:picMk id="27" creationId="{7EDA92F1-B290-3F6B-2478-7FE17BF3D015}"/>
          </ac:picMkLst>
        </pc:picChg>
        <pc:picChg chg="add mod">
          <ac:chgData name="JOSE' SGARIGLIA" userId="97e3a23f-d310-441e-8f63-3f99c3df4e80" providerId="ADAL" clId="{98D58D0D-AAF0-400A-B762-7A3AEBE010A2}" dt="2024-11-11T11:45:50.601" v="16583" actId="1076"/>
          <ac:picMkLst>
            <pc:docMk/>
            <pc:sldMk cId="258703716" sldId="304"/>
            <ac:picMk id="29" creationId="{5EB4627D-7F02-CEA2-EC5C-ECDE234F3702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31" creationId="{F3A908EE-BF72-D665-C131-7213F188D740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33" creationId="{2E2CB488-884A-A23C-7D5E-209F28D4AA9D}"/>
          </ac:picMkLst>
        </pc:picChg>
        <pc:picChg chg="add mod">
          <ac:chgData name="JOSE' SGARIGLIA" userId="97e3a23f-d310-441e-8f63-3f99c3df4e80" providerId="ADAL" clId="{98D58D0D-AAF0-400A-B762-7A3AEBE010A2}" dt="2024-11-11T11:45:50.601" v="16583" actId="1076"/>
          <ac:picMkLst>
            <pc:docMk/>
            <pc:sldMk cId="258703716" sldId="304"/>
            <ac:picMk id="35" creationId="{219521CE-11DF-2968-7954-C1AFDD97CEF9}"/>
          </ac:picMkLst>
        </pc:picChg>
        <pc:picChg chg="add mod">
          <ac:chgData name="JOSE' SGARIGLIA" userId="97e3a23f-d310-441e-8f63-3f99c3df4e80" providerId="ADAL" clId="{98D58D0D-AAF0-400A-B762-7A3AEBE010A2}" dt="2024-11-11T11:45:50.601" v="16583" actId="1076"/>
          <ac:picMkLst>
            <pc:docMk/>
            <pc:sldMk cId="258703716" sldId="304"/>
            <ac:picMk id="37" creationId="{F93AF0DD-F45D-C4D4-A20D-19DE819170FE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39" creationId="{003261D3-28DA-8B5F-66D6-A638205171C0}"/>
          </ac:picMkLst>
        </pc:picChg>
        <pc:picChg chg="add mod">
          <ac:chgData name="JOSE' SGARIGLIA" userId="97e3a23f-d310-441e-8f63-3f99c3df4e80" providerId="ADAL" clId="{98D58D0D-AAF0-400A-B762-7A3AEBE010A2}" dt="2024-11-11T11:45:50.601" v="16583" actId="1076"/>
          <ac:picMkLst>
            <pc:docMk/>
            <pc:sldMk cId="258703716" sldId="304"/>
            <ac:picMk id="41" creationId="{77AC152F-5FAA-F1D9-6A0F-1EA69CE6D0A8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43" creationId="{7FA8F9FA-78B5-F684-4588-863EF4EA2D2D}"/>
          </ac:picMkLst>
        </pc:picChg>
        <pc:picChg chg="add mod">
          <ac:chgData name="JOSE' SGARIGLIA" userId="97e3a23f-d310-441e-8f63-3f99c3df4e80" providerId="ADAL" clId="{98D58D0D-AAF0-400A-B762-7A3AEBE010A2}" dt="2024-11-11T11:45:51.142" v="16607"/>
          <ac:picMkLst>
            <pc:docMk/>
            <pc:sldMk cId="258703716" sldId="304"/>
            <ac:picMk id="45" creationId="{C3F3B911-E590-4634-7FE9-5D0903884AFF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47" creationId="{500DEA20-182F-1CFC-CAA8-15BDE3326688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49" creationId="{04AD11A2-98C7-9539-E3CE-7F49F9C324B0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51" creationId="{5E673F28-E79C-791E-ACCF-490D4EFC36CE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53" creationId="{96A27775-4AB3-CC37-12BA-0B1C9A1CB4ED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55" creationId="{6FFA607D-9592-221E-1941-30C5C46E2BDE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57" creationId="{59C84DBF-D1A7-DBFC-893C-DE3FD8A5B2F2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59" creationId="{09326C5A-B540-BBC7-9309-F3A32A74766F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61" creationId="{7D12A0AA-1F1C-2753-CAA6-2C73EDBC8C31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63" creationId="{87B466E3-ED86-0DB2-E935-DD3E84D9D633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65" creationId="{1C81ED22-5BC5-5402-7683-F84AD6B8FFB8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67" creationId="{3572F52A-EFF0-6564-E9F8-7E97AE8271E7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69" creationId="{C3A799EF-C473-8453-D164-9A2F43944795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71" creationId="{C7647184-8983-067D-50F3-DDC661FD8D24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73" creationId="{A0394991-BC9F-18B9-F493-ED3B670B1812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75" creationId="{C8D65EE6-8871-8CE0-45A1-089AD042A9F4}"/>
          </ac:picMkLst>
        </pc:picChg>
        <pc:picChg chg="add mod">
          <ac:chgData name="JOSE' SGARIGLIA" userId="97e3a23f-d310-441e-8f63-3f99c3df4e80" providerId="ADAL" clId="{98D58D0D-AAF0-400A-B762-7A3AEBE010A2}" dt="2024-11-11T11:51:20.969" v="16741" actId="11530"/>
          <ac:picMkLst>
            <pc:docMk/>
            <pc:sldMk cId="258703716" sldId="304"/>
            <ac:picMk id="77" creationId="{CFE66885-B704-519C-2459-2D0D1177CC8C}"/>
          </ac:picMkLst>
        </pc:picChg>
        <pc:picChg chg="add mod">
          <ac:chgData name="JOSE' SGARIGLIA" userId="97e3a23f-d310-441e-8f63-3f99c3df4e80" providerId="ADAL" clId="{98D58D0D-AAF0-400A-B762-7A3AEBE010A2}" dt="2024-11-11T11:51:20.969" v="16741" actId="11530"/>
          <ac:picMkLst>
            <pc:docMk/>
            <pc:sldMk cId="258703716" sldId="304"/>
            <ac:picMk id="79" creationId="{FBF2157E-2F37-D4B7-3A89-1F4F54185373}"/>
          </ac:picMkLst>
        </pc:picChg>
        <pc:picChg chg="add mod">
          <ac:chgData name="JOSE' SGARIGLIA" userId="97e3a23f-d310-441e-8f63-3f99c3df4e80" providerId="ADAL" clId="{98D58D0D-AAF0-400A-B762-7A3AEBE010A2}" dt="2024-11-11T11:51:20.969" v="16741" actId="11530"/>
          <ac:picMkLst>
            <pc:docMk/>
            <pc:sldMk cId="258703716" sldId="304"/>
            <ac:picMk id="81" creationId="{90B6C2B1-2620-E35D-1B37-CCD59AE11FA4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83" creationId="{C420D17D-6D98-40FC-8378-51599F5CB21F}"/>
          </ac:picMkLst>
        </pc:picChg>
        <pc:picChg chg="add mod">
          <ac:chgData name="JOSE' SGARIGLIA" userId="97e3a23f-d310-441e-8f63-3f99c3df4e80" providerId="ADAL" clId="{98D58D0D-AAF0-400A-B762-7A3AEBE010A2}" dt="2024-11-11T12:53:51.985" v="17229" actId="1076"/>
          <ac:picMkLst>
            <pc:docMk/>
            <pc:sldMk cId="258703716" sldId="304"/>
            <ac:picMk id="85" creationId="{C7E87E29-257A-CB59-4927-653E65831A89}"/>
          </ac:picMkLst>
        </pc:picChg>
      </pc:sldChg>
      <pc:sldChg chg="add del">
        <pc:chgData name="JOSE' SGARIGLIA" userId="97e3a23f-d310-441e-8f63-3f99c3df4e80" providerId="ADAL" clId="{98D58D0D-AAF0-400A-B762-7A3AEBE010A2}" dt="2024-11-11T11:51:30.813" v="16742" actId="2696"/>
        <pc:sldMkLst>
          <pc:docMk/>
          <pc:sldMk cId="606471381" sldId="305"/>
        </pc:sldMkLst>
      </pc:sldChg>
      <pc:sldChg chg="addSp delSp modSp add mod modTransition modAnim">
        <pc:chgData name="JOSE' SGARIGLIA" userId="97e3a23f-d310-441e-8f63-3f99c3df4e80" providerId="ADAL" clId="{98D58D0D-AAF0-400A-B762-7A3AEBE010A2}" dt="2024-11-11T14:11:54.354" v="17983"/>
        <pc:sldMkLst>
          <pc:docMk/>
          <pc:sldMk cId="2932832269" sldId="306"/>
        </pc:sldMkLst>
        <pc:spChg chg="add del mod">
          <ac:chgData name="JOSE' SGARIGLIA" userId="97e3a23f-d310-441e-8f63-3f99c3df4e80" providerId="ADAL" clId="{98D58D0D-AAF0-400A-B762-7A3AEBE010A2}" dt="2024-11-11T09:12:35.793" v="14312" actId="478"/>
          <ac:spMkLst>
            <pc:docMk/>
            <pc:sldMk cId="2932832269" sldId="306"/>
            <ac:spMk id="2" creationId="{B19902B5-DA88-60C4-B9C5-8E06E2FE908B}"/>
          </ac:spMkLst>
        </pc:spChg>
        <pc:spChg chg="add del mod">
          <ac:chgData name="JOSE' SGARIGLIA" userId="97e3a23f-d310-441e-8f63-3f99c3df4e80" providerId="ADAL" clId="{98D58D0D-AAF0-400A-B762-7A3AEBE010A2}" dt="2024-11-11T09:12:36.953" v="14313" actId="478"/>
          <ac:spMkLst>
            <pc:docMk/>
            <pc:sldMk cId="2932832269" sldId="306"/>
            <ac:spMk id="3" creationId="{66F15286-A68E-FC82-B34A-1727409B7E35}"/>
          </ac:spMkLst>
        </pc:spChg>
        <pc:spChg chg="add del mod">
          <ac:chgData name="JOSE' SGARIGLIA" userId="97e3a23f-d310-441e-8f63-3f99c3df4e80" providerId="ADAL" clId="{98D58D0D-AAF0-400A-B762-7A3AEBE010A2}" dt="2024-11-11T12:41:23.758" v="17097" actId="478"/>
          <ac:spMkLst>
            <pc:docMk/>
            <pc:sldMk cId="2932832269" sldId="306"/>
            <ac:spMk id="4" creationId="{1E5971AB-0B25-0F5D-2751-42145C7D2C05}"/>
          </ac:spMkLst>
        </pc:spChg>
        <pc:spChg chg="add mod topLvl">
          <ac:chgData name="JOSE' SGARIGLIA" userId="97e3a23f-d310-441e-8f63-3f99c3df4e80" providerId="ADAL" clId="{98D58D0D-AAF0-400A-B762-7A3AEBE010A2}" dt="2024-11-11T12:45:33.574" v="17138" actId="165"/>
          <ac:spMkLst>
            <pc:docMk/>
            <pc:sldMk cId="2932832269" sldId="306"/>
            <ac:spMk id="5" creationId="{6A32481E-A0A0-89E7-7F8B-77EEA03329FC}"/>
          </ac:spMkLst>
        </pc:spChg>
        <pc:spChg chg="add del mod">
          <ac:chgData name="JOSE' SGARIGLIA" userId="97e3a23f-d310-441e-8f63-3f99c3df4e80" providerId="ADAL" clId="{98D58D0D-AAF0-400A-B762-7A3AEBE010A2}" dt="2024-11-11T09:16:12.145" v="14573" actId="478"/>
          <ac:spMkLst>
            <pc:docMk/>
            <pc:sldMk cId="2932832269" sldId="306"/>
            <ac:spMk id="6" creationId="{F9B1DC75-DE82-D170-75F7-62AD013D4F74}"/>
          </ac:spMkLst>
        </pc:spChg>
        <pc:spChg chg="add mod">
          <ac:chgData name="JOSE' SGARIGLIA" userId="97e3a23f-d310-441e-8f63-3f99c3df4e80" providerId="ADAL" clId="{98D58D0D-AAF0-400A-B762-7A3AEBE010A2}" dt="2024-11-11T09:25:41.916" v="14744" actId="20577"/>
          <ac:spMkLst>
            <pc:docMk/>
            <pc:sldMk cId="2932832269" sldId="306"/>
            <ac:spMk id="8" creationId="{2F45CA81-4FBC-3725-EC44-50588185C1E0}"/>
          </ac:spMkLst>
        </pc:spChg>
        <pc:spChg chg="add mod topLvl">
          <ac:chgData name="JOSE' SGARIGLIA" userId="97e3a23f-d310-441e-8f63-3f99c3df4e80" providerId="ADAL" clId="{98D58D0D-AAF0-400A-B762-7A3AEBE010A2}" dt="2024-11-11T12:45:33.574" v="17138" actId="165"/>
          <ac:spMkLst>
            <pc:docMk/>
            <pc:sldMk cId="2932832269" sldId="306"/>
            <ac:spMk id="9" creationId="{866FEDD2-6EDF-8D99-FD05-0DA15650FDA8}"/>
          </ac:spMkLst>
        </pc:spChg>
        <pc:spChg chg="add mod topLvl">
          <ac:chgData name="JOSE' SGARIGLIA" userId="97e3a23f-d310-441e-8f63-3f99c3df4e80" providerId="ADAL" clId="{98D58D0D-AAF0-400A-B762-7A3AEBE010A2}" dt="2024-11-11T12:45:33.574" v="17138" actId="165"/>
          <ac:spMkLst>
            <pc:docMk/>
            <pc:sldMk cId="2932832269" sldId="306"/>
            <ac:spMk id="10" creationId="{B3C998B7-F189-66A2-4545-C0C24F4A84B0}"/>
          </ac:spMkLst>
        </pc:spChg>
        <pc:spChg chg="add mod ord topLvl">
          <ac:chgData name="JOSE' SGARIGLIA" userId="97e3a23f-d310-441e-8f63-3f99c3df4e80" providerId="ADAL" clId="{98D58D0D-AAF0-400A-B762-7A3AEBE010A2}" dt="2024-11-11T12:46:00.926" v="17140" actId="167"/>
          <ac:spMkLst>
            <pc:docMk/>
            <pc:sldMk cId="2932832269" sldId="306"/>
            <ac:spMk id="11" creationId="{91A7430C-CCC7-AD79-2B69-E8FDA0487051}"/>
          </ac:spMkLst>
        </pc:spChg>
        <pc:spChg chg="add mod ord topLvl">
          <ac:chgData name="JOSE' SGARIGLIA" userId="97e3a23f-d310-441e-8f63-3f99c3df4e80" providerId="ADAL" clId="{98D58D0D-AAF0-400A-B762-7A3AEBE010A2}" dt="2024-11-11T12:46:00.926" v="17140" actId="167"/>
          <ac:spMkLst>
            <pc:docMk/>
            <pc:sldMk cId="2932832269" sldId="306"/>
            <ac:spMk id="12" creationId="{39C28579-F8E3-4D36-9221-67012A59CAF1}"/>
          </ac:spMkLst>
        </pc:spChg>
        <pc:spChg chg="del">
          <ac:chgData name="JOSE' SGARIGLIA" userId="97e3a23f-d310-441e-8f63-3f99c3df4e80" providerId="ADAL" clId="{98D58D0D-AAF0-400A-B762-7A3AEBE010A2}" dt="2024-11-11T09:08:49.706" v="14268" actId="478"/>
          <ac:spMkLst>
            <pc:docMk/>
            <pc:sldMk cId="2932832269" sldId="306"/>
            <ac:spMk id="13" creationId="{0032072B-0FB7-4008-CC1D-C3197CB666F7}"/>
          </ac:spMkLst>
        </pc:spChg>
        <pc:spChg chg="add del mod">
          <ac:chgData name="JOSE' SGARIGLIA" userId="97e3a23f-d310-441e-8f63-3f99c3df4e80" providerId="ADAL" clId="{98D58D0D-AAF0-400A-B762-7A3AEBE010A2}" dt="2024-11-11T12:44:48.002" v="17131"/>
          <ac:spMkLst>
            <pc:docMk/>
            <pc:sldMk cId="2932832269" sldId="306"/>
            <ac:spMk id="14" creationId="{53B3E6E2-6A5A-70D5-15B1-7BFA14225C67}"/>
          </ac:spMkLst>
        </pc:spChg>
        <pc:spChg chg="del">
          <ac:chgData name="JOSE' SGARIGLIA" userId="97e3a23f-d310-441e-8f63-3f99c3df4e80" providerId="ADAL" clId="{98D58D0D-AAF0-400A-B762-7A3AEBE010A2}" dt="2024-11-11T09:08:49.706" v="14268" actId="478"/>
          <ac:spMkLst>
            <pc:docMk/>
            <pc:sldMk cId="2932832269" sldId="306"/>
            <ac:spMk id="34" creationId="{A83E768F-740C-32B4-B803-0AC44B0E2701}"/>
          </ac:spMkLst>
        </pc:spChg>
        <pc:spChg chg="del">
          <ac:chgData name="JOSE' SGARIGLIA" userId="97e3a23f-d310-441e-8f63-3f99c3df4e80" providerId="ADAL" clId="{98D58D0D-AAF0-400A-B762-7A3AEBE010A2}" dt="2024-11-11T09:08:49.706" v="14268" actId="478"/>
          <ac:spMkLst>
            <pc:docMk/>
            <pc:sldMk cId="2932832269" sldId="306"/>
            <ac:spMk id="35" creationId="{E53C96D5-09B1-819B-AD9D-B879D33F0F82}"/>
          </ac:spMkLst>
        </pc:spChg>
        <pc:spChg chg="del">
          <ac:chgData name="JOSE' SGARIGLIA" userId="97e3a23f-d310-441e-8f63-3f99c3df4e80" providerId="ADAL" clId="{98D58D0D-AAF0-400A-B762-7A3AEBE010A2}" dt="2024-11-11T09:08:49.706" v="14268" actId="478"/>
          <ac:spMkLst>
            <pc:docMk/>
            <pc:sldMk cId="2932832269" sldId="306"/>
            <ac:spMk id="36" creationId="{41F0AE00-A777-1028-A600-34735F77A289}"/>
          </ac:spMkLst>
        </pc:spChg>
        <pc:spChg chg="del">
          <ac:chgData name="JOSE' SGARIGLIA" userId="97e3a23f-d310-441e-8f63-3f99c3df4e80" providerId="ADAL" clId="{98D58D0D-AAF0-400A-B762-7A3AEBE010A2}" dt="2024-11-11T09:08:52.018" v="14269" actId="478"/>
          <ac:spMkLst>
            <pc:docMk/>
            <pc:sldMk cId="2932832269" sldId="306"/>
            <ac:spMk id="37" creationId="{284E0C51-B263-F45D-F3BC-2E4FEB32FEA2}"/>
          </ac:spMkLst>
        </pc:spChg>
        <pc:spChg chg="del">
          <ac:chgData name="JOSE' SGARIGLIA" userId="97e3a23f-d310-441e-8f63-3f99c3df4e80" providerId="ADAL" clId="{98D58D0D-AAF0-400A-B762-7A3AEBE010A2}" dt="2024-11-11T09:08:49.706" v="14268" actId="478"/>
          <ac:spMkLst>
            <pc:docMk/>
            <pc:sldMk cId="2932832269" sldId="306"/>
            <ac:spMk id="38" creationId="{79A0EADC-AED8-1151-CEBC-7D2AE8BF82E3}"/>
          </ac:spMkLst>
        </pc:spChg>
        <pc:spChg chg="del">
          <ac:chgData name="JOSE' SGARIGLIA" userId="97e3a23f-d310-441e-8f63-3f99c3df4e80" providerId="ADAL" clId="{98D58D0D-AAF0-400A-B762-7A3AEBE010A2}" dt="2024-11-11T09:08:49.706" v="14268" actId="478"/>
          <ac:spMkLst>
            <pc:docMk/>
            <pc:sldMk cId="2932832269" sldId="306"/>
            <ac:spMk id="39" creationId="{273DE0D3-26B0-FBB2-FAC8-E97AE2A82F91}"/>
          </ac:spMkLst>
        </pc:spChg>
        <pc:spChg chg="del">
          <ac:chgData name="JOSE' SGARIGLIA" userId="97e3a23f-d310-441e-8f63-3f99c3df4e80" providerId="ADAL" clId="{98D58D0D-AAF0-400A-B762-7A3AEBE010A2}" dt="2024-11-11T09:08:49.706" v="14268" actId="478"/>
          <ac:spMkLst>
            <pc:docMk/>
            <pc:sldMk cId="2932832269" sldId="306"/>
            <ac:spMk id="40" creationId="{995FD3ED-7B88-3D97-4A6A-14FB35EEC80F}"/>
          </ac:spMkLst>
        </pc:spChg>
        <pc:spChg chg="del">
          <ac:chgData name="JOSE' SGARIGLIA" userId="97e3a23f-d310-441e-8f63-3f99c3df4e80" providerId="ADAL" clId="{98D58D0D-AAF0-400A-B762-7A3AEBE010A2}" dt="2024-11-11T09:08:49.706" v="14268" actId="478"/>
          <ac:spMkLst>
            <pc:docMk/>
            <pc:sldMk cId="2932832269" sldId="306"/>
            <ac:spMk id="41" creationId="{02C67155-520E-526E-A942-048836B7FE04}"/>
          </ac:spMkLst>
        </pc:spChg>
        <pc:spChg chg="del">
          <ac:chgData name="JOSE' SGARIGLIA" userId="97e3a23f-d310-441e-8f63-3f99c3df4e80" providerId="ADAL" clId="{98D58D0D-AAF0-400A-B762-7A3AEBE010A2}" dt="2024-11-11T09:08:49.706" v="14268" actId="478"/>
          <ac:spMkLst>
            <pc:docMk/>
            <pc:sldMk cId="2932832269" sldId="306"/>
            <ac:spMk id="42" creationId="{5E4E9E1D-8F07-37AD-0733-20DB7C37146B}"/>
          </ac:spMkLst>
        </pc:spChg>
        <pc:grpChg chg="add del mod">
          <ac:chgData name="JOSE' SGARIGLIA" userId="97e3a23f-d310-441e-8f63-3f99c3df4e80" providerId="ADAL" clId="{98D58D0D-AAF0-400A-B762-7A3AEBE010A2}" dt="2024-11-11T12:45:33.574" v="17138" actId="165"/>
          <ac:grpSpMkLst>
            <pc:docMk/>
            <pc:sldMk cId="2932832269" sldId="306"/>
            <ac:grpSpMk id="15" creationId="{13E12992-82AE-B3CD-7ADF-C75E3F908FB8}"/>
          </ac:grpSpMkLst>
        </pc:grpChg>
        <pc:grpChg chg="del">
          <ac:chgData name="JOSE' SGARIGLIA" userId="97e3a23f-d310-441e-8f63-3f99c3df4e80" providerId="ADAL" clId="{98D58D0D-AAF0-400A-B762-7A3AEBE010A2}" dt="2024-11-11T09:08:49.706" v="14268" actId="478"/>
          <ac:grpSpMkLst>
            <pc:docMk/>
            <pc:sldMk cId="2932832269" sldId="306"/>
            <ac:grpSpMk id="32" creationId="{D1662E42-4BE7-7F71-6551-12DE393949BB}"/>
          </ac:grpSpMkLst>
        </pc:grpChg>
        <pc:cxnChg chg="del">
          <ac:chgData name="JOSE' SGARIGLIA" userId="97e3a23f-d310-441e-8f63-3f99c3df4e80" providerId="ADAL" clId="{98D58D0D-AAF0-400A-B762-7A3AEBE010A2}" dt="2024-11-11T09:08:49.706" v="14268" actId="478"/>
          <ac:cxnSpMkLst>
            <pc:docMk/>
            <pc:sldMk cId="2932832269" sldId="306"/>
            <ac:cxnSpMk id="7" creationId="{EE6F4DBC-8A1E-A558-613E-AB16A91D8917}"/>
          </ac:cxnSpMkLst>
        </pc:cxnChg>
      </pc:sldChg>
      <pc:sldChg chg="addSp delSp modSp add mod modTransition delAnim modAnim">
        <pc:chgData name="JOSE' SGARIGLIA" userId="97e3a23f-d310-441e-8f63-3f99c3df4e80" providerId="ADAL" clId="{98D58D0D-AAF0-400A-B762-7A3AEBE010A2}" dt="2024-11-11T14:23:30.937" v="18060"/>
        <pc:sldMkLst>
          <pc:docMk/>
          <pc:sldMk cId="2830134899" sldId="307"/>
        </pc:sldMkLst>
        <pc:spChg chg="mod topLvl">
          <ac:chgData name="JOSE' SGARIGLIA" userId="97e3a23f-d310-441e-8f63-3f99c3df4e80" providerId="ADAL" clId="{98D58D0D-AAF0-400A-B762-7A3AEBE010A2}" dt="2024-11-11T09:31:07.035" v="14876" actId="403"/>
          <ac:spMkLst>
            <pc:docMk/>
            <pc:sldMk cId="2830134899" sldId="307"/>
            <ac:spMk id="3" creationId="{FC3847D5-045F-1728-31B2-1C9DB3522C9F}"/>
          </ac:spMkLst>
        </pc:spChg>
        <pc:spChg chg="del">
          <ac:chgData name="JOSE' SGARIGLIA" userId="97e3a23f-d310-441e-8f63-3f99c3df4e80" providerId="ADAL" clId="{98D58D0D-AAF0-400A-B762-7A3AEBE010A2}" dt="2024-11-11T09:26:14.120" v="14746" actId="478"/>
          <ac:spMkLst>
            <pc:docMk/>
            <pc:sldMk cId="2830134899" sldId="307"/>
            <ac:spMk id="4" creationId="{811FBDC4-2F11-6C72-C908-00AE99301A3E}"/>
          </ac:spMkLst>
        </pc:spChg>
        <pc:spChg chg="del">
          <ac:chgData name="JOSE' SGARIGLIA" userId="97e3a23f-d310-441e-8f63-3f99c3df4e80" providerId="ADAL" clId="{98D58D0D-AAF0-400A-B762-7A3AEBE010A2}" dt="2024-11-11T09:26:14.120" v="14746" actId="478"/>
          <ac:spMkLst>
            <pc:docMk/>
            <pc:sldMk cId="2830134899" sldId="307"/>
            <ac:spMk id="5" creationId="{65E0BBAE-AFA7-30CE-8C7C-C662A596B013}"/>
          </ac:spMkLst>
        </pc:spChg>
        <pc:spChg chg="mod topLvl">
          <ac:chgData name="JOSE' SGARIGLIA" userId="97e3a23f-d310-441e-8f63-3f99c3df4e80" providerId="ADAL" clId="{98D58D0D-AAF0-400A-B762-7A3AEBE010A2}" dt="2024-11-11T09:31:05.827" v="14872" actId="165"/>
          <ac:spMkLst>
            <pc:docMk/>
            <pc:sldMk cId="2830134899" sldId="307"/>
            <ac:spMk id="6" creationId="{78C7F629-B7BD-BE33-7579-2DD36F1C12F3}"/>
          </ac:spMkLst>
        </pc:spChg>
        <pc:spChg chg="add del mod">
          <ac:chgData name="JOSE' SGARIGLIA" userId="97e3a23f-d310-441e-8f63-3f99c3df4e80" providerId="ADAL" clId="{98D58D0D-AAF0-400A-B762-7A3AEBE010A2}" dt="2024-11-11T09:27:01.339" v="14772" actId="478"/>
          <ac:spMkLst>
            <pc:docMk/>
            <pc:sldMk cId="2830134899" sldId="307"/>
            <ac:spMk id="7" creationId="{3394279A-D193-C003-BB0B-056273915266}"/>
          </ac:spMkLst>
        </pc:spChg>
        <pc:spChg chg="mod">
          <ac:chgData name="JOSE' SGARIGLIA" userId="97e3a23f-d310-441e-8f63-3f99c3df4e80" providerId="ADAL" clId="{98D58D0D-AAF0-400A-B762-7A3AEBE010A2}" dt="2024-11-11T09:26:27.673" v="14769" actId="20577"/>
          <ac:spMkLst>
            <pc:docMk/>
            <pc:sldMk cId="2830134899" sldId="307"/>
            <ac:spMk id="8" creationId="{C140B77C-8F14-079E-EDAE-166D4FA65F8D}"/>
          </ac:spMkLst>
        </pc:spChg>
        <pc:spChg chg="add del mod">
          <ac:chgData name="JOSE' SGARIGLIA" userId="97e3a23f-d310-441e-8f63-3f99c3df4e80" providerId="ADAL" clId="{98D58D0D-AAF0-400A-B762-7A3AEBE010A2}" dt="2024-11-11T09:27:01.339" v="14772" actId="478"/>
          <ac:spMkLst>
            <pc:docMk/>
            <pc:sldMk cId="2830134899" sldId="307"/>
            <ac:spMk id="9" creationId="{199D17F1-6F02-F688-C279-6FBF5AD87753}"/>
          </ac:spMkLst>
        </pc:spChg>
        <pc:spChg chg="add del mod">
          <ac:chgData name="JOSE' SGARIGLIA" userId="97e3a23f-d310-441e-8f63-3f99c3df4e80" providerId="ADAL" clId="{98D58D0D-AAF0-400A-B762-7A3AEBE010A2}" dt="2024-11-11T09:27:01.339" v="14772" actId="478"/>
          <ac:spMkLst>
            <pc:docMk/>
            <pc:sldMk cId="2830134899" sldId="307"/>
            <ac:spMk id="10" creationId="{91132F10-7728-124F-FFFA-7E63AE096787}"/>
          </ac:spMkLst>
        </pc:spChg>
        <pc:spChg chg="mod">
          <ac:chgData name="JOSE' SGARIGLIA" userId="97e3a23f-d310-441e-8f63-3f99c3df4e80" providerId="ADAL" clId="{98D58D0D-AAF0-400A-B762-7A3AEBE010A2}" dt="2024-11-11T09:27:44.448" v="14798"/>
          <ac:spMkLst>
            <pc:docMk/>
            <pc:sldMk cId="2830134899" sldId="307"/>
            <ac:spMk id="12" creationId="{429F26E3-E2F1-D938-1662-A823A198CABD}"/>
          </ac:spMkLst>
        </pc:spChg>
        <pc:spChg chg="mod">
          <ac:chgData name="JOSE' SGARIGLIA" userId="97e3a23f-d310-441e-8f63-3f99c3df4e80" providerId="ADAL" clId="{98D58D0D-AAF0-400A-B762-7A3AEBE010A2}" dt="2024-11-11T09:27:44.448" v="14798"/>
          <ac:spMkLst>
            <pc:docMk/>
            <pc:sldMk cId="2830134899" sldId="307"/>
            <ac:spMk id="13" creationId="{EA8BF9F6-EE3F-F1E1-17EB-B9C3A717B901}"/>
          </ac:spMkLst>
        </pc:spChg>
        <pc:spChg chg="mod topLvl">
          <ac:chgData name="JOSE' SGARIGLIA" userId="97e3a23f-d310-441e-8f63-3f99c3df4e80" providerId="ADAL" clId="{98D58D0D-AAF0-400A-B762-7A3AEBE010A2}" dt="2024-11-11T09:31:07.922" v="14881" actId="403"/>
          <ac:spMkLst>
            <pc:docMk/>
            <pc:sldMk cId="2830134899" sldId="307"/>
            <ac:spMk id="15" creationId="{D74D6701-3320-2B23-F5F2-2F7118740BCC}"/>
          </ac:spMkLst>
        </pc:spChg>
        <pc:spChg chg="mod topLvl">
          <ac:chgData name="JOSE' SGARIGLIA" userId="97e3a23f-d310-441e-8f63-3f99c3df4e80" providerId="ADAL" clId="{98D58D0D-AAF0-400A-B762-7A3AEBE010A2}" dt="2024-11-11T09:31:07.370" v="14878" actId="1076"/>
          <ac:spMkLst>
            <pc:docMk/>
            <pc:sldMk cId="2830134899" sldId="307"/>
            <ac:spMk id="16" creationId="{632D29A6-942F-2E98-3503-57D4E0EDD1F7}"/>
          </ac:spMkLst>
        </pc:spChg>
        <pc:spChg chg="mod">
          <ac:chgData name="JOSE' SGARIGLIA" userId="97e3a23f-d310-441e-8f63-3f99c3df4e80" providerId="ADAL" clId="{98D58D0D-AAF0-400A-B762-7A3AEBE010A2}" dt="2024-11-11T09:31:08.821" v="14887" actId="20577"/>
          <ac:spMkLst>
            <pc:docMk/>
            <pc:sldMk cId="2830134899" sldId="307"/>
            <ac:spMk id="18" creationId="{3B235773-D9FB-75A4-80B0-627E6AC4E079}"/>
          </ac:spMkLst>
        </pc:spChg>
        <pc:spChg chg="mod">
          <ac:chgData name="JOSE' SGARIGLIA" userId="97e3a23f-d310-441e-8f63-3f99c3df4e80" providerId="ADAL" clId="{98D58D0D-AAF0-400A-B762-7A3AEBE010A2}" dt="2024-11-11T09:28:12.468" v="14812"/>
          <ac:spMkLst>
            <pc:docMk/>
            <pc:sldMk cId="2830134899" sldId="307"/>
            <ac:spMk id="19" creationId="{8FE90B6B-E16E-82B0-2ACE-FF161F6FEE97}"/>
          </ac:spMkLst>
        </pc:spChg>
        <pc:spChg chg="mod">
          <ac:chgData name="JOSE' SGARIGLIA" userId="97e3a23f-d310-441e-8f63-3f99c3df4e80" providerId="ADAL" clId="{98D58D0D-AAF0-400A-B762-7A3AEBE010A2}" dt="2024-11-11T09:29:00.688" v="14819" actId="571"/>
          <ac:spMkLst>
            <pc:docMk/>
            <pc:sldMk cId="2830134899" sldId="307"/>
            <ac:spMk id="21" creationId="{8543FE0D-8145-69E0-9DD3-91DDA99F5722}"/>
          </ac:spMkLst>
        </pc:spChg>
        <pc:spChg chg="mod">
          <ac:chgData name="JOSE' SGARIGLIA" userId="97e3a23f-d310-441e-8f63-3f99c3df4e80" providerId="ADAL" clId="{98D58D0D-AAF0-400A-B762-7A3AEBE010A2}" dt="2024-11-11T09:29:00.688" v="14819" actId="571"/>
          <ac:spMkLst>
            <pc:docMk/>
            <pc:sldMk cId="2830134899" sldId="307"/>
            <ac:spMk id="22" creationId="{67689BF6-80D4-67E0-021A-D3620533009A}"/>
          </ac:spMkLst>
        </pc:spChg>
        <pc:spChg chg="mod">
          <ac:chgData name="JOSE' SGARIGLIA" userId="97e3a23f-d310-441e-8f63-3f99c3df4e80" providerId="ADAL" clId="{98D58D0D-AAF0-400A-B762-7A3AEBE010A2}" dt="2024-11-11T09:29:00.688" v="14819" actId="571"/>
          <ac:spMkLst>
            <pc:docMk/>
            <pc:sldMk cId="2830134899" sldId="307"/>
            <ac:spMk id="24" creationId="{6D3865AE-9267-3101-4437-8BE3316FDDA0}"/>
          </ac:spMkLst>
        </pc:spChg>
        <pc:spChg chg="mod">
          <ac:chgData name="JOSE' SGARIGLIA" userId="97e3a23f-d310-441e-8f63-3f99c3df4e80" providerId="ADAL" clId="{98D58D0D-AAF0-400A-B762-7A3AEBE010A2}" dt="2024-11-11T09:29:00.688" v="14819" actId="571"/>
          <ac:spMkLst>
            <pc:docMk/>
            <pc:sldMk cId="2830134899" sldId="307"/>
            <ac:spMk id="25" creationId="{3F29AE5C-7588-BA09-128D-2341617BE5B6}"/>
          </ac:spMkLst>
        </pc:spChg>
        <pc:spChg chg="mod">
          <ac:chgData name="JOSE' SGARIGLIA" userId="97e3a23f-d310-441e-8f63-3f99c3df4e80" providerId="ADAL" clId="{98D58D0D-AAF0-400A-B762-7A3AEBE010A2}" dt="2024-11-11T09:29:00.688" v="14819" actId="571"/>
          <ac:spMkLst>
            <pc:docMk/>
            <pc:sldMk cId="2830134899" sldId="307"/>
            <ac:spMk id="27" creationId="{C6320772-90D9-C1AB-7C9C-DA3FA3624CCF}"/>
          </ac:spMkLst>
        </pc:spChg>
        <pc:spChg chg="mod">
          <ac:chgData name="JOSE' SGARIGLIA" userId="97e3a23f-d310-441e-8f63-3f99c3df4e80" providerId="ADAL" clId="{98D58D0D-AAF0-400A-B762-7A3AEBE010A2}" dt="2024-11-11T09:29:00.688" v="14819" actId="571"/>
          <ac:spMkLst>
            <pc:docMk/>
            <pc:sldMk cId="2830134899" sldId="307"/>
            <ac:spMk id="28" creationId="{7EBB2F92-9A7F-ACAC-0ABB-928C270F3AB9}"/>
          </ac:spMkLst>
        </pc:spChg>
        <pc:spChg chg="add del mod">
          <ac:chgData name="JOSE' SGARIGLIA" userId="97e3a23f-d310-441e-8f63-3f99c3df4e80" providerId="ADAL" clId="{98D58D0D-AAF0-400A-B762-7A3AEBE010A2}" dt="2024-11-11T09:33:22.063" v="14918" actId="478"/>
          <ac:spMkLst>
            <pc:docMk/>
            <pc:sldMk cId="2830134899" sldId="307"/>
            <ac:spMk id="29" creationId="{B0F00F3B-9CE3-1F23-5715-6DA8E7E9ACCC}"/>
          </ac:spMkLst>
        </pc:spChg>
        <pc:spChg chg="add mod">
          <ac:chgData name="JOSE' SGARIGLIA" userId="97e3a23f-d310-441e-8f63-3f99c3df4e80" providerId="ADAL" clId="{98D58D0D-AAF0-400A-B762-7A3AEBE010A2}" dt="2024-11-11T09:37:50.455" v="15134" actId="14100"/>
          <ac:spMkLst>
            <pc:docMk/>
            <pc:sldMk cId="2830134899" sldId="307"/>
            <ac:spMk id="30" creationId="{0243C53E-6A3E-A476-F9E7-7FD7A4C329A6}"/>
          </ac:spMkLst>
        </pc:spChg>
        <pc:spChg chg="add del mod">
          <ac:chgData name="JOSE' SGARIGLIA" userId="97e3a23f-d310-441e-8f63-3f99c3df4e80" providerId="ADAL" clId="{98D58D0D-AAF0-400A-B762-7A3AEBE010A2}" dt="2024-11-11T09:33:22.557" v="14919" actId="478"/>
          <ac:spMkLst>
            <pc:docMk/>
            <pc:sldMk cId="2830134899" sldId="307"/>
            <ac:spMk id="31" creationId="{8B419F72-5FE9-067C-E155-CBBB4E050C77}"/>
          </ac:spMkLst>
        </pc:spChg>
        <pc:spChg chg="add del">
          <ac:chgData name="JOSE' SGARIGLIA" userId="97e3a23f-d310-441e-8f63-3f99c3df4e80" providerId="ADAL" clId="{98D58D0D-AAF0-400A-B762-7A3AEBE010A2}" dt="2024-11-11T09:32:12.741" v="14902" actId="478"/>
          <ac:spMkLst>
            <pc:docMk/>
            <pc:sldMk cId="2830134899" sldId="307"/>
            <ac:spMk id="32" creationId="{909CBDD8-6230-ED89-5235-26C6E86E5BB5}"/>
          </ac:spMkLst>
        </pc:spChg>
        <pc:spChg chg="add mod">
          <ac:chgData name="JOSE' SGARIGLIA" userId="97e3a23f-d310-441e-8f63-3f99c3df4e80" providerId="ADAL" clId="{98D58D0D-AAF0-400A-B762-7A3AEBE010A2}" dt="2024-11-11T09:37:36.614" v="15131" actId="14100"/>
          <ac:spMkLst>
            <pc:docMk/>
            <pc:sldMk cId="2830134899" sldId="307"/>
            <ac:spMk id="34" creationId="{E0D83F0E-90E1-7CB2-61E4-A27A144FADE9}"/>
          </ac:spMkLst>
        </pc:spChg>
        <pc:spChg chg="add del mod">
          <ac:chgData name="JOSE' SGARIGLIA" userId="97e3a23f-d310-441e-8f63-3f99c3df4e80" providerId="ADAL" clId="{98D58D0D-AAF0-400A-B762-7A3AEBE010A2}" dt="2024-11-11T09:34:42.478" v="14943" actId="478"/>
          <ac:spMkLst>
            <pc:docMk/>
            <pc:sldMk cId="2830134899" sldId="307"/>
            <ac:spMk id="35" creationId="{131D7B69-377F-9855-7DE2-C30AD0F0ECD5}"/>
          </ac:spMkLst>
        </pc:spChg>
        <pc:spChg chg="add del mod">
          <ac:chgData name="JOSE' SGARIGLIA" userId="97e3a23f-d310-441e-8f63-3f99c3df4e80" providerId="ADAL" clId="{98D58D0D-AAF0-400A-B762-7A3AEBE010A2}" dt="2024-11-11T09:34:42.949" v="14944" actId="478"/>
          <ac:spMkLst>
            <pc:docMk/>
            <pc:sldMk cId="2830134899" sldId="307"/>
            <ac:spMk id="36" creationId="{EEC89C81-B87F-C696-224C-7BF0544C27CF}"/>
          </ac:spMkLst>
        </pc:spChg>
        <pc:spChg chg="mod">
          <ac:chgData name="JOSE' SGARIGLIA" userId="97e3a23f-d310-441e-8f63-3f99c3df4e80" providerId="ADAL" clId="{98D58D0D-AAF0-400A-B762-7A3AEBE010A2}" dt="2024-11-11T09:37:54.958" v="15135" actId="14100"/>
          <ac:spMkLst>
            <pc:docMk/>
            <pc:sldMk cId="2830134899" sldId="307"/>
            <ac:spMk id="39" creationId="{13135657-C37C-F79A-3A20-25BA9A361DEF}"/>
          </ac:spMkLst>
        </pc:spChg>
        <pc:spChg chg="mod">
          <ac:chgData name="JOSE' SGARIGLIA" userId="97e3a23f-d310-441e-8f63-3f99c3df4e80" providerId="ADAL" clId="{98D58D0D-AAF0-400A-B762-7A3AEBE010A2}" dt="2024-11-11T09:37:32.527" v="15130" actId="14100"/>
          <ac:spMkLst>
            <pc:docMk/>
            <pc:sldMk cId="2830134899" sldId="307"/>
            <ac:spMk id="40" creationId="{A0846ABE-CDFD-B451-32F0-8135B51E0060}"/>
          </ac:spMkLst>
        </pc:spChg>
        <pc:spChg chg="mod">
          <ac:chgData name="JOSE' SGARIGLIA" userId="97e3a23f-d310-441e-8f63-3f99c3df4e80" providerId="ADAL" clId="{98D58D0D-AAF0-400A-B762-7A3AEBE010A2}" dt="2024-11-11T09:38:14.160" v="15138" actId="14100"/>
          <ac:spMkLst>
            <pc:docMk/>
            <pc:sldMk cId="2830134899" sldId="307"/>
            <ac:spMk id="42" creationId="{ADD8A2AC-9925-A3D4-1BA9-A6FC3584057C}"/>
          </ac:spMkLst>
        </pc:spChg>
        <pc:spChg chg="mod">
          <ac:chgData name="JOSE' SGARIGLIA" userId="97e3a23f-d310-441e-8f63-3f99c3df4e80" providerId="ADAL" clId="{98D58D0D-AAF0-400A-B762-7A3AEBE010A2}" dt="2024-11-11T09:37:40.028" v="15132" actId="14100"/>
          <ac:spMkLst>
            <pc:docMk/>
            <pc:sldMk cId="2830134899" sldId="307"/>
            <ac:spMk id="43" creationId="{3CF8F8C1-7A9E-DB2E-9CDB-8FE577191454}"/>
          </ac:spMkLst>
        </pc:spChg>
        <pc:spChg chg="add mod">
          <ac:chgData name="JOSE' SGARIGLIA" userId="97e3a23f-d310-441e-8f63-3f99c3df4e80" providerId="ADAL" clId="{98D58D0D-AAF0-400A-B762-7A3AEBE010A2}" dt="2024-11-11T12:47:50.008" v="17156" actId="164"/>
          <ac:spMkLst>
            <pc:docMk/>
            <pc:sldMk cId="2830134899" sldId="307"/>
            <ac:spMk id="44" creationId="{63E0B011-BDC8-7BA0-5551-0CF62DACC91A}"/>
          </ac:spMkLst>
        </pc:spChg>
        <pc:spChg chg="add del mod">
          <ac:chgData name="JOSE' SGARIGLIA" userId="97e3a23f-d310-441e-8f63-3f99c3df4e80" providerId="ADAL" clId="{98D58D0D-AAF0-400A-B762-7A3AEBE010A2}" dt="2024-11-11T10:06:22.813" v="15224" actId="478"/>
          <ac:spMkLst>
            <pc:docMk/>
            <pc:sldMk cId="2830134899" sldId="307"/>
            <ac:spMk id="45" creationId="{0F4319B0-4EE5-DCA3-C47D-3A54DDBFDC39}"/>
          </ac:spMkLst>
        </pc:spChg>
        <pc:spChg chg="add del mod">
          <ac:chgData name="JOSE' SGARIGLIA" userId="97e3a23f-d310-441e-8f63-3f99c3df4e80" providerId="ADAL" clId="{98D58D0D-AAF0-400A-B762-7A3AEBE010A2}" dt="2024-11-11T10:06:40.279" v="15229" actId="478"/>
          <ac:spMkLst>
            <pc:docMk/>
            <pc:sldMk cId="2830134899" sldId="307"/>
            <ac:spMk id="46" creationId="{C861E1B2-FCD7-059C-E6E9-CD361A43DE5C}"/>
          </ac:spMkLst>
        </pc:spChg>
        <pc:spChg chg="add mod">
          <ac:chgData name="JOSE' SGARIGLIA" userId="97e3a23f-d310-441e-8f63-3f99c3df4e80" providerId="ADAL" clId="{98D58D0D-AAF0-400A-B762-7A3AEBE010A2}" dt="2024-11-11T12:47:50.008" v="17156" actId="164"/>
          <ac:spMkLst>
            <pc:docMk/>
            <pc:sldMk cId="2830134899" sldId="307"/>
            <ac:spMk id="47" creationId="{71C52C31-C472-2AEF-C189-AA4F6B5A1108}"/>
          </ac:spMkLst>
        </pc:spChg>
        <pc:spChg chg="add mod">
          <ac:chgData name="JOSE' SGARIGLIA" userId="97e3a23f-d310-441e-8f63-3f99c3df4e80" providerId="ADAL" clId="{98D58D0D-AAF0-400A-B762-7A3AEBE010A2}" dt="2024-11-11T12:47:58.727" v="17157" actId="164"/>
          <ac:spMkLst>
            <pc:docMk/>
            <pc:sldMk cId="2830134899" sldId="307"/>
            <ac:spMk id="48" creationId="{20E862C6-12C7-4727-2B0C-A1D8CCD39DCF}"/>
          </ac:spMkLst>
        </pc:spChg>
        <pc:spChg chg="add mod">
          <ac:chgData name="JOSE' SGARIGLIA" userId="97e3a23f-d310-441e-8f63-3f99c3df4e80" providerId="ADAL" clId="{98D58D0D-AAF0-400A-B762-7A3AEBE010A2}" dt="2024-11-11T12:47:58.727" v="17157" actId="164"/>
          <ac:spMkLst>
            <pc:docMk/>
            <pc:sldMk cId="2830134899" sldId="307"/>
            <ac:spMk id="49" creationId="{66F411A0-C2A8-D9EF-24C3-ABBD5776100B}"/>
          </ac:spMkLst>
        </pc:spChg>
        <pc:spChg chg="add mod">
          <ac:chgData name="JOSE' SGARIGLIA" userId="97e3a23f-d310-441e-8f63-3f99c3df4e80" providerId="ADAL" clId="{98D58D0D-AAF0-400A-B762-7A3AEBE010A2}" dt="2024-11-11T12:48:04.555" v="17158" actId="164"/>
          <ac:spMkLst>
            <pc:docMk/>
            <pc:sldMk cId="2830134899" sldId="307"/>
            <ac:spMk id="50" creationId="{2CC98373-E8D3-39F2-7D9D-75D40741D474}"/>
          </ac:spMkLst>
        </pc:spChg>
        <pc:spChg chg="add mod">
          <ac:chgData name="JOSE' SGARIGLIA" userId="97e3a23f-d310-441e-8f63-3f99c3df4e80" providerId="ADAL" clId="{98D58D0D-AAF0-400A-B762-7A3AEBE010A2}" dt="2024-11-11T12:48:04.555" v="17158" actId="164"/>
          <ac:spMkLst>
            <pc:docMk/>
            <pc:sldMk cId="2830134899" sldId="307"/>
            <ac:spMk id="51" creationId="{C76F9CE7-11F8-1008-F387-BF9C7F1BB9F7}"/>
          </ac:spMkLst>
        </pc:spChg>
        <pc:spChg chg="add mod">
          <ac:chgData name="JOSE' SGARIGLIA" userId="97e3a23f-d310-441e-8f63-3f99c3df4e80" providerId="ADAL" clId="{98D58D0D-AAF0-400A-B762-7A3AEBE010A2}" dt="2024-11-11T12:47:50.008" v="17156" actId="164"/>
          <ac:spMkLst>
            <pc:docMk/>
            <pc:sldMk cId="2830134899" sldId="307"/>
            <ac:spMk id="52" creationId="{969148F6-ABB3-F3F7-8DA0-6087AD83EA2D}"/>
          </ac:spMkLst>
        </pc:spChg>
        <pc:spChg chg="add mod">
          <ac:chgData name="JOSE' SGARIGLIA" userId="97e3a23f-d310-441e-8f63-3f99c3df4e80" providerId="ADAL" clId="{98D58D0D-AAF0-400A-B762-7A3AEBE010A2}" dt="2024-11-11T12:47:58.727" v="17157" actId="164"/>
          <ac:spMkLst>
            <pc:docMk/>
            <pc:sldMk cId="2830134899" sldId="307"/>
            <ac:spMk id="53" creationId="{94C0513C-AF53-BF86-6235-16EFC3A9A0A8}"/>
          </ac:spMkLst>
        </pc:spChg>
        <pc:spChg chg="add mod">
          <ac:chgData name="JOSE' SGARIGLIA" userId="97e3a23f-d310-441e-8f63-3f99c3df4e80" providerId="ADAL" clId="{98D58D0D-AAF0-400A-B762-7A3AEBE010A2}" dt="2024-11-11T12:48:04.555" v="17158" actId="164"/>
          <ac:spMkLst>
            <pc:docMk/>
            <pc:sldMk cId="2830134899" sldId="307"/>
            <ac:spMk id="54" creationId="{3FACD663-61F2-16C8-E914-091525E4FBA1}"/>
          </ac:spMkLst>
        </pc:spChg>
        <pc:grpChg chg="add del mod">
          <ac:chgData name="JOSE' SGARIGLIA" userId="97e3a23f-d310-441e-8f63-3f99c3df4e80" providerId="ADAL" clId="{98D58D0D-AAF0-400A-B762-7A3AEBE010A2}" dt="2024-11-11T09:31:15.959" v="14890" actId="478"/>
          <ac:grpSpMkLst>
            <pc:docMk/>
            <pc:sldMk cId="2830134899" sldId="307"/>
            <ac:grpSpMk id="2" creationId="{2CCF902B-1136-BE43-571B-CA0B1AD7CB73}"/>
          </ac:grpSpMkLst>
        </pc:grpChg>
        <pc:grpChg chg="add del mod">
          <ac:chgData name="JOSE' SGARIGLIA" userId="97e3a23f-d310-441e-8f63-3f99c3df4e80" providerId="ADAL" clId="{98D58D0D-AAF0-400A-B762-7A3AEBE010A2}" dt="2024-11-11T09:27:56.932" v="14802" actId="478"/>
          <ac:grpSpMkLst>
            <pc:docMk/>
            <pc:sldMk cId="2830134899" sldId="307"/>
            <ac:grpSpMk id="11" creationId="{C680F7D5-5249-4401-665C-32011F478B43}"/>
          </ac:grpSpMkLst>
        </pc:grpChg>
        <pc:grpChg chg="add del mod">
          <ac:chgData name="JOSE' SGARIGLIA" userId="97e3a23f-d310-441e-8f63-3f99c3df4e80" providerId="ADAL" clId="{98D58D0D-AAF0-400A-B762-7A3AEBE010A2}" dt="2024-11-11T09:31:12.995" v="14889" actId="478"/>
          <ac:grpSpMkLst>
            <pc:docMk/>
            <pc:sldMk cId="2830134899" sldId="307"/>
            <ac:grpSpMk id="14" creationId="{8815F0DF-6509-4589-FC9E-7B795611FAEB}"/>
          </ac:grpSpMkLst>
        </pc:grpChg>
        <pc:grpChg chg="add del mod">
          <ac:chgData name="JOSE' SGARIGLIA" userId="97e3a23f-d310-441e-8f63-3f99c3df4e80" providerId="ADAL" clId="{98D58D0D-AAF0-400A-B762-7A3AEBE010A2}" dt="2024-11-11T09:31:12.995" v="14889" actId="478"/>
          <ac:grpSpMkLst>
            <pc:docMk/>
            <pc:sldMk cId="2830134899" sldId="307"/>
            <ac:grpSpMk id="17" creationId="{34D6C090-DB51-A8C5-6633-A1B29431AD28}"/>
          </ac:grpSpMkLst>
        </pc:grpChg>
        <pc:grpChg chg="add mod">
          <ac:chgData name="JOSE' SGARIGLIA" userId="97e3a23f-d310-441e-8f63-3f99c3df4e80" providerId="ADAL" clId="{98D58D0D-AAF0-400A-B762-7A3AEBE010A2}" dt="2024-11-11T09:29:00.688" v="14819" actId="571"/>
          <ac:grpSpMkLst>
            <pc:docMk/>
            <pc:sldMk cId="2830134899" sldId="307"/>
            <ac:grpSpMk id="20" creationId="{08ADF876-4F22-60B3-C85B-CEC16920FEA1}"/>
          </ac:grpSpMkLst>
        </pc:grpChg>
        <pc:grpChg chg="add mod">
          <ac:chgData name="JOSE' SGARIGLIA" userId="97e3a23f-d310-441e-8f63-3f99c3df4e80" providerId="ADAL" clId="{98D58D0D-AAF0-400A-B762-7A3AEBE010A2}" dt="2024-11-11T09:29:00.688" v="14819" actId="571"/>
          <ac:grpSpMkLst>
            <pc:docMk/>
            <pc:sldMk cId="2830134899" sldId="307"/>
            <ac:grpSpMk id="23" creationId="{825D91ED-3CF2-8394-4111-5CCC3667E6DF}"/>
          </ac:grpSpMkLst>
        </pc:grpChg>
        <pc:grpChg chg="add mod">
          <ac:chgData name="JOSE' SGARIGLIA" userId="97e3a23f-d310-441e-8f63-3f99c3df4e80" providerId="ADAL" clId="{98D58D0D-AAF0-400A-B762-7A3AEBE010A2}" dt="2024-11-11T09:29:00.688" v="14819" actId="571"/>
          <ac:grpSpMkLst>
            <pc:docMk/>
            <pc:sldMk cId="2830134899" sldId="307"/>
            <ac:grpSpMk id="26" creationId="{FAD627D4-9FF3-7C9E-2F2E-C6FB03ED5092}"/>
          </ac:grpSpMkLst>
        </pc:grpChg>
        <pc:grpChg chg="add mod">
          <ac:chgData name="JOSE' SGARIGLIA" userId="97e3a23f-d310-441e-8f63-3f99c3df4e80" providerId="ADAL" clId="{98D58D0D-AAF0-400A-B762-7A3AEBE010A2}" dt="2024-11-11T12:47:50.008" v="17156" actId="164"/>
          <ac:grpSpMkLst>
            <pc:docMk/>
            <pc:sldMk cId="2830134899" sldId="307"/>
            <ac:grpSpMk id="37" creationId="{40EB11F3-19B0-2A36-075A-21C4969E0CDA}"/>
          </ac:grpSpMkLst>
        </pc:grpChg>
        <pc:grpChg chg="add mod">
          <ac:chgData name="JOSE' SGARIGLIA" userId="97e3a23f-d310-441e-8f63-3f99c3df4e80" providerId="ADAL" clId="{98D58D0D-AAF0-400A-B762-7A3AEBE010A2}" dt="2024-11-11T12:47:58.727" v="17157" actId="164"/>
          <ac:grpSpMkLst>
            <pc:docMk/>
            <pc:sldMk cId="2830134899" sldId="307"/>
            <ac:grpSpMk id="38" creationId="{339DBB9E-A662-8168-166C-B42CE34FF0AA}"/>
          </ac:grpSpMkLst>
        </pc:grpChg>
        <pc:grpChg chg="add mod">
          <ac:chgData name="JOSE' SGARIGLIA" userId="97e3a23f-d310-441e-8f63-3f99c3df4e80" providerId="ADAL" clId="{98D58D0D-AAF0-400A-B762-7A3AEBE010A2}" dt="2024-11-11T12:48:04.555" v="17158" actId="164"/>
          <ac:grpSpMkLst>
            <pc:docMk/>
            <pc:sldMk cId="2830134899" sldId="307"/>
            <ac:grpSpMk id="41" creationId="{9E1736C7-4EC3-96FA-4557-4385EECD4EDE}"/>
          </ac:grpSpMkLst>
        </pc:grpChg>
        <pc:grpChg chg="add mod">
          <ac:chgData name="JOSE' SGARIGLIA" userId="97e3a23f-d310-441e-8f63-3f99c3df4e80" providerId="ADAL" clId="{98D58D0D-AAF0-400A-B762-7A3AEBE010A2}" dt="2024-11-11T12:47:50.008" v="17156" actId="164"/>
          <ac:grpSpMkLst>
            <pc:docMk/>
            <pc:sldMk cId="2830134899" sldId="307"/>
            <ac:grpSpMk id="55" creationId="{94E59700-8905-12F4-CEA1-26460A9934D7}"/>
          </ac:grpSpMkLst>
        </pc:grpChg>
        <pc:grpChg chg="add mod">
          <ac:chgData name="JOSE' SGARIGLIA" userId="97e3a23f-d310-441e-8f63-3f99c3df4e80" providerId="ADAL" clId="{98D58D0D-AAF0-400A-B762-7A3AEBE010A2}" dt="2024-11-11T12:47:58.727" v="17157" actId="164"/>
          <ac:grpSpMkLst>
            <pc:docMk/>
            <pc:sldMk cId="2830134899" sldId="307"/>
            <ac:grpSpMk id="56" creationId="{9D432F4C-7373-473E-18A5-2BDE233D6CFA}"/>
          </ac:grpSpMkLst>
        </pc:grpChg>
        <pc:grpChg chg="add mod">
          <ac:chgData name="JOSE' SGARIGLIA" userId="97e3a23f-d310-441e-8f63-3f99c3df4e80" providerId="ADAL" clId="{98D58D0D-AAF0-400A-B762-7A3AEBE010A2}" dt="2024-11-11T12:48:04.555" v="17158" actId="164"/>
          <ac:grpSpMkLst>
            <pc:docMk/>
            <pc:sldMk cId="2830134899" sldId="307"/>
            <ac:grpSpMk id="57" creationId="{B6820241-42D3-F1EB-58C9-0D5350F947ED}"/>
          </ac:grpSpMkLst>
        </pc:grpChg>
      </pc:sldChg>
      <pc:sldChg chg="addSp delSp modSp add mod modAnim">
        <pc:chgData name="JOSE' SGARIGLIA" userId="97e3a23f-d310-441e-8f63-3f99c3df4e80" providerId="ADAL" clId="{98D58D0D-AAF0-400A-B762-7A3AEBE010A2}" dt="2024-11-11T14:13:32.542" v="17997"/>
        <pc:sldMkLst>
          <pc:docMk/>
          <pc:sldMk cId="621806010" sldId="308"/>
        </pc:sldMkLst>
        <pc:spChg chg="add mod">
          <ac:chgData name="JOSE' SGARIGLIA" userId="97e3a23f-d310-441e-8f63-3f99c3df4e80" providerId="ADAL" clId="{98D58D0D-AAF0-400A-B762-7A3AEBE010A2}" dt="2024-11-11T10:11:20.045" v="15388" actId="20577"/>
          <ac:spMkLst>
            <pc:docMk/>
            <pc:sldMk cId="621806010" sldId="308"/>
            <ac:spMk id="2" creationId="{5E9EF804-7B8B-FAE9-ED1C-694B0CB3450C}"/>
          </ac:spMkLst>
        </pc:spChg>
        <pc:spChg chg="add mod">
          <ac:chgData name="JOSE' SGARIGLIA" userId="97e3a23f-d310-441e-8f63-3f99c3df4e80" providerId="ADAL" clId="{98D58D0D-AAF0-400A-B762-7A3AEBE010A2}" dt="2024-11-11T10:13:22.114" v="15458" actId="164"/>
          <ac:spMkLst>
            <pc:docMk/>
            <pc:sldMk cId="621806010" sldId="308"/>
            <ac:spMk id="3" creationId="{EFA3412F-288E-3B50-8EA1-31573EB81673}"/>
          </ac:spMkLst>
        </pc:spChg>
        <pc:spChg chg="add mod">
          <ac:chgData name="JOSE' SGARIGLIA" userId="97e3a23f-d310-441e-8f63-3f99c3df4e80" providerId="ADAL" clId="{98D58D0D-AAF0-400A-B762-7A3AEBE010A2}" dt="2024-11-11T10:13:22.114" v="15458" actId="164"/>
          <ac:spMkLst>
            <pc:docMk/>
            <pc:sldMk cId="621806010" sldId="308"/>
            <ac:spMk id="4" creationId="{A97B2DEC-EB6E-A076-A0C9-8C632E1AB860}"/>
          </ac:spMkLst>
        </pc:spChg>
        <pc:spChg chg="add mod">
          <ac:chgData name="JOSE' SGARIGLIA" userId="97e3a23f-d310-441e-8f63-3f99c3df4e80" providerId="ADAL" clId="{98D58D0D-AAF0-400A-B762-7A3AEBE010A2}" dt="2024-11-11T10:13:22.114" v="15458" actId="164"/>
          <ac:spMkLst>
            <pc:docMk/>
            <pc:sldMk cId="621806010" sldId="308"/>
            <ac:spMk id="5" creationId="{3C551036-1BD6-84D0-6AA1-CAE3452F980F}"/>
          </ac:spMkLst>
        </pc:spChg>
        <pc:spChg chg="add mod">
          <ac:chgData name="JOSE' SGARIGLIA" userId="97e3a23f-d310-441e-8f63-3f99c3df4e80" providerId="ADAL" clId="{98D58D0D-AAF0-400A-B762-7A3AEBE010A2}" dt="2024-11-11T10:13:22.114" v="15458" actId="164"/>
          <ac:spMkLst>
            <pc:docMk/>
            <pc:sldMk cId="621806010" sldId="308"/>
            <ac:spMk id="6" creationId="{D0F52404-9835-5D9E-8E13-00CE7DEC0FD1}"/>
          </ac:spMkLst>
        </pc:spChg>
        <pc:spChg chg="add del mod">
          <ac:chgData name="JOSE' SGARIGLIA" userId="97e3a23f-d310-441e-8f63-3f99c3df4e80" providerId="ADAL" clId="{98D58D0D-AAF0-400A-B762-7A3AEBE010A2}" dt="2024-11-11T10:11:01.739" v="15335" actId="478"/>
          <ac:spMkLst>
            <pc:docMk/>
            <pc:sldMk cId="621806010" sldId="308"/>
            <ac:spMk id="8" creationId="{7A7B2F8E-B0EE-B6E8-3C2A-B224902CFDA4}"/>
          </ac:spMkLst>
        </pc:spChg>
        <pc:spChg chg="del mod topLvl">
          <ac:chgData name="JOSE' SGARIGLIA" userId="97e3a23f-d310-441e-8f63-3f99c3df4e80" providerId="ADAL" clId="{98D58D0D-AAF0-400A-B762-7A3AEBE010A2}" dt="2024-11-11T10:15:00.204" v="15517" actId="478"/>
          <ac:spMkLst>
            <pc:docMk/>
            <pc:sldMk cId="621806010" sldId="308"/>
            <ac:spMk id="10" creationId="{865AE523-41EC-DCBD-8401-03A458D867B1}"/>
          </ac:spMkLst>
        </pc:spChg>
        <pc:spChg chg="del mod topLvl">
          <ac:chgData name="JOSE' SGARIGLIA" userId="97e3a23f-d310-441e-8f63-3f99c3df4e80" providerId="ADAL" clId="{98D58D0D-AAF0-400A-B762-7A3AEBE010A2}" dt="2024-11-11T10:19:18.455" v="15561" actId="478"/>
          <ac:spMkLst>
            <pc:docMk/>
            <pc:sldMk cId="621806010" sldId="308"/>
            <ac:spMk id="13" creationId="{EB4D053A-AB7E-39BC-48EB-0562980AC9A4}"/>
          </ac:spMkLst>
        </pc:spChg>
        <pc:spChg chg="add del mod topLvl">
          <ac:chgData name="JOSE' SGARIGLIA" userId="97e3a23f-d310-441e-8f63-3f99c3df4e80" providerId="ADAL" clId="{98D58D0D-AAF0-400A-B762-7A3AEBE010A2}" dt="2024-11-11T10:15:18.302" v="15523" actId="478"/>
          <ac:spMkLst>
            <pc:docMk/>
            <pc:sldMk cId="621806010" sldId="308"/>
            <ac:spMk id="15" creationId="{6700570A-A74C-876C-A067-B632E20B36D0}"/>
          </ac:spMkLst>
        </pc:spChg>
        <pc:spChg chg="add del mod topLvl">
          <ac:chgData name="JOSE' SGARIGLIA" userId="97e3a23f-d310-441e-8f63-3f99c3df4e80" providerId="ADAL" clId="{98D58D0D-AAF0-400A-B762-7A3AEBE010A2}" dt="2024-11-11T10:19:18.455" v="15561" actId="478"/>
          <ac:spMkLst>
            <pc:docMk/>
            <pc:sldMk cId="621806010" sldId="308"/>
            <ac:spMk id="16" creationId="{E0903BA2-63FA-2359-14A7-6E84EA1C1CA1}"/>
          </ac:spMkLst>
        </pc:spChg>
        <pc:spChg chg="del mod topLvl">
          <ac:chgData name="JOSE' SGARIGLIA" userId="97e3a23f-d310-441e-8f63-3f99c3df4e80" providerId="ADAL" clId="{98D58D0D-AAF0-400A-B762-7A3AEBE010A2}" dt="2024-11-11T10:15:09.701" v="15519" actId="478"/>
          <ac:spMkLst>
            <pc:docMk/>
            <pc:sldMk cId="621806010" sldId="308"/>
            <ac:spMk id="19" creationId="{9BC23971-CA70-7546-339D-C1653922151A}"/>
          </ac:spMkLst>
        </pc:spChg>
        <pc:spChg chg="del mod topLvl">
          <ac:chgData name="JOSE' SGARIGLIA" userId="97e3a23f-d310-441e-8f63-3f99c3df4e80" providerId="ADAL" clId="{98D58D0D-AAF0-400A-B762-7A3AEBE010A2}" dt="2024-11-11T10:19:18.455" v="15561" actId="478"/>
          <ac:spMkLst>
            <pc:docMk/>
            <pc:sldMk cId="621806010" sldId="308"/>
            <ac:spMk id="20" creationId="{CE2B4B82-159E-EE1A-78EC-94F4329AB99A}"/>
          </ac:spMkLst>
        </pc:spChg>
        <pc:spChg chg="add mod">
          <ac:chgData name="JOSE' SGARIGLIA" userId="97e3a23f-d310-441e-8f63-3f99c3df4e80" providerId="ADAL" clId="{98D58D0D-AAF0-400A-B762-7A3AEBE010A2}" dt="2024-11-11T10:22:34.069" v="15693" actId="164"/>
          <ac:spMkLst>
            <pc:docMk/>
            <pc:sldMk cId="621806010" sldId="308"/>
            <ac:spMk id="23" creationId="{F9DD4A67-1693-60F7-21DE-580E609C8804}"/>
          </ac:spMkLst>
        </pc:spChg>
        <pc:spChg chg="add mod">
          <ac:chgData name="JOSE' SGARIGLIA" userId="97e3a23f-d310-441e-8f63-3f99c3df4e80" providerId="ADAL" clId="{98D58D0D-AAF0-400A-B762-7A3AEBE010A2}" dt="2024-11-11T10:22:46.490" v="15695" actId="164"/>
          <ac:spMkLst>
            <pc:docMk/>
            <pc:sldMk cId="621806010" sldId="308"/>
            <ac:spMk id="24" creationId="{D7A024E6-3A19-1081-D111-644D6351D71F}"/>
          </ac:spMkLst>
        </pc:spChg>
        <pc:spChg chg="add mod">
          <ac:chgData name="JOSE' SGARIGLIA" userId="97e3a23f-d310-441e-8f63-3f99c3df4e80" providerId="ADAL" clId="{98D58D0D-AAF0-400A-B762-7A3AEBE010A2}" dt="2024-11-11T10:23:22.775" v="15703" actId="164"/>
          <ac:spMkLst>
            <pc:docMk/>
            <pc:sldMk cId="621806010" sldId="308"/>
            <ac:spMk id="25" creationId="{D40EB840-7AC2-C693-4316-97B630EF5E33}"/>
          </ac:spMkLst>
        </pc:spChg>
        <pc:spChg chg="add mod">
          <ac:chgData name="JOSE' SGARIGLIA" userId="97e3a23f-d310-441e-8f63-3f99c3df4e80" providerId="ADAL" clId="{98D58D0D-AAF0-400A-B762-7A3AEBE010A2}" dt="2024-11-11T10:23:53.403" v="15707" actId="164"/>
          <ac:spMkLst>
            <pc:docMk/>
            <pc:sldMk cId="621806010" sldId="308"/>
            <ac:spMk id="26" creationId="{7C89B237-694D-2A3B-D03B-64373E60C7C7}"/>
          </ac:spMkLst>
        </pc:spChg>
        <pc:spChg chg="add mod">
          <ac:chgData name="JOSE' SGARIGLIA" userId="97e3a23f-d310-441e-8f63-3f99c3df4e80" providerId="ADAL" clId="{98D58D0D-AAF0-400A-B762-7A3AEBE010A2}" dt="2024-11-11T10:22:34.069" v="15693" actId="164"/>
          <ac:spMkLst>
            <pc:docMk/>
            <pc:sldMk cId="621806010" sldId="308"/>
            <ac:spMk id="27" creationId="{E8CB4FDC-EDAF-B95F-A140-294E6374FDB1}"/>
          </ac:spMkLst>
        </pc:spChg>
        <pc:spChg chg="add mod">
          <ac:chgData name="JOSE' SGARIGLIA" userId="97e3a23f-d310-441e-8f63-3f99c3df4e80" providerId="ADAL" clId="{98D58D0D-AAF0-400A-B762-7A3AEBE010A2}" dt="2024-11-11T10:22:46.490" v="15695" actId="164"/>
          <ac:spMkLst>
            <pc:docMk/>
            <pc:sldMk cId="621806010" sldId="308"/>
            <ac:spMk id="28" creationId="{9EE47DC2-16E9-52AA-00CF-CC960D2A1C40}"/>
          </ac:spMkLst>
        </pc:spChg>
        <pc:spChg chg="add mod">
          <ac:chgData name="JOSE' SGARIGLIA" userId="97e3a23f-d310-441e-8f63-3f99c3df4e80" providerId="ADAL" clId="{98D58D0D-AAF0-400A-B762-7A3AEBE010A2}" dt="2024-11-11T10:23:22.775" v="15703" actId="164"/>
          <ac:spMkLst>
            <pc:docMk/>
            <pc:sldMk cId="621806010" sldId="308"/>
            <ac:spMk id="29" creationId="{BBE805F2-FE55-514D-EB8D-3C411DA24919}"/>
          </ac:spMkLst>
        </pc:spChg>
        <pc:spChg chg="add mod">
          <ac:chgData name="JOSE' SGARIGLIA" userId="97e3a23f-d310-441e-8f63-3f99c3df4e80" providerId="ADAL" clId="{98D58D0D-AAF0-400A-B762-7A3AEBE010A2}" dt="2024-11-11T10:23:53.403" v="15707" actId="164"/>
          <ac:spMkLst>
            <pc:docMk/>
            <pc:sldMk cId="621806010" sldId="308"/>
            <ac:spMk id="31" creationId="{7941D9BC-9C40-8185-DC5D-26A6B2271FF7}"/>
          </ac:spMkLst>
        </pc:spChg>
        <pc:spChg chg="add mod">
          <ac:chgData name="JOSE' SGARIGLIA" userId="97e3a23f-d310-441e-8f63-3f99c3df4e80" providerId="ADAL" clId="{98D58D0D-AAF0-400A-B762-7A3AEBE010A2}" dt="2024-11-11T10:21:31.853" v="15652"/>
          <ac:spMkLst>
            <pc:docMk/>
            <pc:sldMk cId="621806010" sldId="308"/>
            <ac:spMk id="32" creationId="{4B9B7A16-0C13-1D64-41D7-C82CFDF3BD7B}"/>
          </ac:spMkLst>
        </pc:spChg>
        <pc:spChg chg="add mod">
          <ac:chgData name="JOSE' SGARIGLIA" userId="97e3a23f-d310-441e-8f63-3f99c3df4e80" providerId="ADAL" clId="{98D58D0D-AAF0-400A-B762-7A3AEBE010A2}" dt="2024-11-11T10:21:31.853" v="15652"/>
          <ac:spMkLst>
            <pc:docMk/>
            <pc:sldMk cId="621806010" sldId="308"/>
            <ac:spMk id="35" creationId="{4E799743-98F9-DE3B-AE93-BE856A180A8C}"/>
          </ac:spMkLst>
        </pc:spChg>
        <pc:spChg chg="del">
          <ac:chgData name="JOSE' SGARIGLIA" userId="97e3a23f-d310-441e-8f63-3f99c3df4e80" providerId="ADAL" clId="{98D58D0D-AAF0-400A-B762-7A3AEBE010A2}" dt="2024-11-11T10:10:30.920" v="15320" actId="478"/>
          <ac:spMkLst>
            <pc:docMk/>
            <pc:sldMk cId="621806010" sldId="308"/>
            <ac:spMk id="44" creationId="{45A30191-9382-C7A7-2C7E-6B563617951E}"/>
          </ac:spMkLst>
        </pc:spChg>
        <pc:spChg chg="del">
          <ac:chgData name="JOSE' SGARIGLIA" userId="97e3a23f-d310-441e-8f63-3f99c3df4e80" providerId="ADAL" clId="{98D58D0D-AAF0-400A-B762-7A3AEBE010A2}" dt="2024-11-11T10:10:30.920" v="15320" actId="478"/>
          <ac:spMkLst>
            <pc:docMk/>
            <pc:sldMk cId="621806010" sldId="308"/>
            <ac:spMk id="47" creationId="{45B8CD7E-86BC-A3F6-CB3F-4B416C0DB3BA}"/>
          </ac:spMkLst>
        </pc:spChg>
        <pc:spChg chg="del">
          <ac:chgData name="JOSE' SGARIGLIA" userId="97e3a23f-d310-441e-8f63-3f99c3df4e80" providerId="ADAL" clId="{98D58D0D-AAF0-400A-B762-7A3AEBE010A2}" dt="2024-11-11T10:10:30.920" v="15320" actId="478"/>
          <ac:spMkLst>
            <pc:docMk/>
            <pc:sldMk cId="621806010" sldId="308"/>
            <ac:spMk id="48" creationId="{CB07BCCB-E6F4-2616-67A9-5445F7ACD510}"/>
          </ac:spMkLst>
        </pc:spChg>
        <pc:spChg chg="del">
          <ac:chgData name="JOSE' SGARIGLIA" userId="97e3a23f-d310-441e-8f63-3f99c3df4e80" providerId="ADAL" clId="{98D58D0D-AAF0-400A-B762-7A3AEBE010A2}" dt="2024-11-11T10:10:30.920" v="15320" actId="478"/>
          <ac:spMkLst>
            <pc:docMk/>
            <pc:sldMk cId="621806010" sldId="308"/>
            <ac:spMk id="49" creationId="{A5A0A12C-9234-D64A-AFEF-D81516A3447C}"/>
          </ac:spMkLst>
        </pc:spChg>
        <pc:spChg chg="del">
          <ac:chgData name="JOSE' SGARIGLIA" userId="97e3a23f-d310-441e-8f63-3f99c3df4e80" providerId="ADAL" clId="{98D58D0D-AAF0-400A-B762-7A3AEBE010A2}" dt="2024-11-11T10:10:30.920" v="15320" actId="478"/>
          <ac:spMkLst>
            <pc:docMk/>
            <pc:sldMk cId="621806010" sldId="308"/>
            <ac:spMk id="50" creationId="{48B6E9C5-EEA9-8FE4-E65B-5855DFE801C8}"/>
          </ac:spMkLst>
        </pc:spChg>
        <pc:spChg chg="del">
          <ac:chgData name="JOSE' SGARIGLIA" userId="97e3a23f-d310-441e-8f63-3f99c3df4e80" providerId="ADAL" clId="{98D58D0D-AAF0-400A-B762-7A3AEBE010A2}" dt="2024-11-11T10:10:30.920" v="15320" actId="478"/>
          <ac:spMkLst>
            <pc:docMk/>
            <pc:sldMk cId="621806010" sldId="308"/>
            <ac:spMk id="51" creationId="{D752D126-7E49-C44C-5B5C-91159C13BD9E}"/>
          </ac:spMkLst>
        </pc:spChg>
        <pc:spChg chg="del">
          <ac:chgData name="JOSE' SGARIGLIA" userId="97e3a23f-d310-441e-8f63-3f99c3df4e80" providerId="ADAL" clId="{98D58D0D-AAF0-400A-B762-7A3AEBE010A2}" dt="2024-11-11T10:10:30.920" v="15320" actId="478"/>
          <ac:spMkLst>
            <pc:docMk/>
            <pc:sldMk cId="621806010" sldId="308"/>
            <ac:spMk id="52" creationId="{255A4917-7699-48ED-3B76-C11077EDF104}"/>
          </ac:spMkLst>
        </pc:spChg>
        <pc:spChg chg="del">
          <ac:chgData name="JOSE' SGARIGLIA" userId="97e3a23f-d310-441e-8f63-3f99c3df4e80" providerId="ADAL" clId="{98D58D0D-AAF0-400A-B762-7A3AEBE010A2}" dt="2024-11-11T10:10:30.920" v="15320" actId="478"/>
          <ac:spMkLst>
            <pc:docMk/>
            <pc:sldMk cId="621806010" sldId="308"/>
            <ac:spMk id="53" creationId="{D412E5B0-BF8C-DD8E-DB8C-0F2FA2EA7A4B}"/>
          </ac:spMkLst>
        </pc:spChg>
        <pc:spChg chg="del">
          <ac:chgData name="JOSE' SGARIGLIA" userId="97e3a23f-d310-441e-8f63-3f99c3df4e80" providerId="ADAL" clId="{98D58D0D-AAF0-400A-B762-7A3AEBE010A2}" dt="2024-11-11T10:10:30.920" v="15320" actId="478"/>
          <ac:spMkLst>
            <pc:docMk/>
            <pc:sldMk cId="621806010" sldId="308"/>
            <ac:spMk id="54" creationId="{7B3E3A09-C100-B209-C79F-FA5B901981EB}"/>
          </ac:spMkLst>
        </pc:spChg>
        <pc:grpChg chg="add del mod">
          <ac:chgData name="JOSE' SGARIGLIA" userId="97e3a23f-d310-441e-8f63-3f99c3df4e80" providerId="ADAL" clId="{98D58D0D-AAF0-400A-B762-7A3AEBE010A2}" dt="2024-11-11T10:19:18.455" v="15561" actId="478"/>
          <ac:grpSpMkLst>
            <pc:docMk/>
            <pc:sldMk cId="621806010" sldId="308"/>
            <ac:grpSpMk id="7" creationId="{399E4ACE-04CE-DAFD-E9EE-4B2DB23387FD}"/>
          </ac:grpSpMkLst>
        </pc:grpChg>
        <pc:grpChg chg="add del mod">
          <ac:chgData name="JOSE' SGARIGLIA" userId="97e3a23f-d310-441e-8f63-3f99c3df4e80" providerId="ADAL" clId="{98D58D0D-AAF0-400A-B762-7A3AEBE010A2}" dt="2024-11-11T10:14:56.613" v="15516" actId="165"/>
          <ac:grpSpMkLst>
            <pc:docMk/>
            <pc:sldMk cId="621806010" sldId="308"/>
            <ac:grpSpMk id="9" creationId="{EFACC5C8-5CB6-1E49-79DF-62F46744CE63}"/>
          </ac:grpSpMkLst>
        </pc:grpChg>
        <pc:grpChg chg="del mod topLvl">
          <ac:chgData name="JOSE' SGARIGLIA" userId="97e3a23f-d310-441e-8f63-3f99c3df4e80" providerId="ADAL" clId="{98D58D0D-AAF0-400A-B762-7A3AEBE010A2}" dt="2024-11-11T10:15:21.464" v="15524" actId="165"/>
          <ac:grpSpMkLst>
            <pc:docMk/>
            <pc:sldMk cId="621806010" sldId="308"/>
            <ac:grpSpMk id="11" creationId="{EEA93F54-61C3-DC60-0FCD-5EDC3288EA06}"/>
          </ac:grpSpMkLst>
        </pc:grpChg>
        <pc:grpChg chg="add del mod">
          <ac:chgData name="JOSE' SGARIGLIA" userId="97e3a23f-d310-441e-8f63-3f99c3df4e80" providerId="ADAL" clId="{98D58D0D-AAF0-400A-B762-7A3AEBE010A2}" dt="2024-11-11T10:15:13.244" v="15520" actId="165"/>
          <ac:grpSpMkLst>
            <pc:docMk/>
            <pc:sldMk cId="621806010" sldId="308"/>
            <ac:grpSpMk id="14" creationId="{39DDA680-FDD0-BCFC-8574-D2541A56B224}"/>
          </ac:grpSpMkLst>
        </pc:grpChg>
        <pc:grpChg chg="add del mod">
          <ac:chgData name="JOSE' SGARIGLIA" userId="97e3a23f-d310-441e-8f63-3f99c3df4e80" providerId="ADAL" clId="{98D58D0D-AAF0-400A-B762-7A3AEBE010A2}" dt="2024-11-11T10:15:07.489" v="15518" actId="165"/>
          <ac:grpSpMkLst>
            <pc:docMk/>
            <pc:sldMk cId="621806010" sldId="308"/>
            <ac:grpSpMk id="18" creationId="{1D872601-BEDE-7767-25FA-3A5617DE50F8}"/>
          </ac:grpSpMkLst>
        </pc:grpChg>
        <pc:grpChg chg="add mod">
          <ac:chgData name="JOSE' SGARIGLIA" userId="97e3a23f-d310-441e-8f63-3f99c3df4e80" providerId="ADAL" clId="{98D58D0D-AAF0-400A-B762-7A3AEBE010A2}" dt="2024-11-11T10:25:00.325" v="15732" actId="1076"/>
          <ac:grpSpMkLst>
            <pc:docMk/>
            <pc:sldMk cId="621806010" sldId="308"/>
            <ac:grpSpMk id="36" creationId="{2D7B2915-A15C-EF9C-B780-BD50C69D54BA}"/>
          </ac:grpSpMkLst>
        </pc:grpChg>
        <pc:grpChg chg="del">
          <ac:chgData name="JOSE' SGARIGLIA" userId="97e3a23f-d310-441e-8f63-3f99c3df4e80" providerId="ADAL" clId="{98D58D0D-AAF0-400A-B762-7A3AEBE010A2}" dt="2024-11-11T10:10:30.920" v="15320" actId="478"/>
          <ac:grpSpMkLst>
            <pc:docMk/>
            <pc:sldMk cId="621806010" sldId="308"/>
            <ac:grpSpMk id="37" creationId="{7007BE74-A53A-6F26-37F8-EEBC5C79395B}"/>
          </ac:grpSpMkLst>
        </pc:grpChg>
        <pc:grpChg chg="del">
          <ac:chgData name="JOSE' SGARIGLIA" userId="97e3a23f-d310-441e-8f63-3f99c3df4e80" providerId="ADAL" clId="{98D58D0D-AAF0-400A-B762-7A3AEBE010A2}" dt="2024-11-11T10:10:30.920" v="15320" actId="478"/>
          <ac:grpSpMkLst>
            <pc:docMk/>
            <pc:sldMk cId="621806010" sldId="308"/>
            <ac:grpSpMk id="38" creationId="{E8B054F9-EA85-09CD-80F1-1647E1D8B023}"/>
          </ac:grpSpMkLst>
        </pc:grpChg>
        <pc:grpChg chg="del">
          <ac:chgData name="JOSE' SGARIGLIA" userId="97e3a23f-d310-441e-8f63-3f99c3df4e80" providerId="ADAL" clId="{98D58D0D-AAF0-400A-B762-7A3AEBE010A2}" dt="2024-11-11T10:10:30.920" v="15320" actId="478"/>
          <ac:grpSpMkLst>
            <pc:docMk/>
            <pc:sldMk cId="621806010" sldId="308"/>
            <ac:grpSpMk id="41" creationId="{C33063E1-1614-F3C5-8395-FF4EE736A037}"/>
          </ac:grpSpMkLst>
        </pc:grpChg>
        <pc:grpChg chg="add mod">
          <ac:chgData name="JOSE' SGARIGLIA" userId="97e3a23f-d310-441e-8f63-3f99c3df4e80" providerId="ADAL" clId="{98D58D0D-AAF0-400A-B762-7A3AEBE010A2}" dt="2024-11-11T10:25:00.325" v="15732" actId="1076"/>
          <ac:grpSpMkLst>
            <pc:docMk/>
            <pc:sldMk cId="621806010" sldId="308"/>
            <ac:grpSpMk id="45" creationId="{4E40B113-9837-0293-C317-9FFF642118C6}"/>
          </ac:grpSpMkLst>
        </pc:grpChg>
        <pc:grpChg chg="add mod">
          <ac:chgData name="JOSE' SGARIGLIA" userId="97e3a23f-d310-441e-8f63-3f99c3df4e80" providerId="ADAL" clId="{98D58D0D-AAF0-400A-B762-7A3AEBE010A2}" dt="2024-11-11T10:25:00.325" v="15732" actId="1076"/>
          <ac:grpSpMkLst>
            <pc:docMk/>
            <pc:sldMk cId="621806010" sldId="308"/>
            <ac:grpSpMk id="46" creationId="{316405AB-B9A3-DB92-53C6-9FBE7905BB05}"/>
          </ac:grpSpMkLst>
        </pc:grpChg>
        <pc:grpChg chg="add mod">
          <ac:chgData name="JOSE' SGARIGLIA" userId="97e3a23f-d310-441e-8f63-3f99c3df4e80" providerId="ADAL" clId="{98D58D0D-AAF0-400A-B762-7A3AEBE010A2}" dt="2024-11-11T10:25:00.325" v="15732" actId="1076"/>
          <ac:grpSpMkLst>
            <pc:docMk/>
            <pc:sldMk cId="621806010" sldId="308"/>
            <ac:grpSpMk id="55" creationId="{AFB4CEB1-BC94-1596-D70B-4CF3992AC605}"/>
          </ac:grpSpMkLst>
        </pc:grpChg>
        <pc:picChg chg="del mod topLvl">
          <ac:chgData name="JOSE' SGARIGLIA" userId="97e3a23f-d310-441e-8f63-3f99c3df4e80" providerId="ADAL" clId="{98D58D0D-AAF0-400A-B762-7A3AEBE010A2}" dt="2024-11-11T10:19:18.455" v="15561" actId="478"/>
          <ac:picMkLst>
            <pc:docMk/>
            <pc:sldMk cId="621806010" sldId="308"/>
            <ac:picMk id="12" creationId="{AA4DD2C8-E317-5B82-EF1C-DA6FDC85BD5D}"/>
          </ac:picMkLst>
        </pc:picChg>
        <pc:picChg chg="add del mod topLvl">
          <ac:chgData name="JOSE' SGARIGLIA" userId="97e3a23f-d310-441e-8f63-3f99c3df4e80" providerId="ADAL" clId="{98D58D0D-AAF0-400A-B762-7A3AEBE010A2}" dt="2024-11-11T10:19:18.455" v="15561" actId="478"/>
          <ac:picMkLst>
            <pc:docMk/>
            <pc:sldMk cId="621806010" sldId="308"/>
            <ac:picMk id="17" creationId="{30D0EF02-5BA0-20D7-2399-A6CFD6C61AA7}"/>
          </ac:picMkLst>
        </pc:picChg>
        <pc:picChg chg="del mod topLvl">
          <ac:chgData name="JOSE' SGARIGLIA" userId="97e3a23f-d310-441e-8f63-3f99c3df4e80" providerId="ADAL" clId="{98D58D0D-AAF0-400A-B762-7A3AEBE010A2}" dt="2024-11-11T10:19:18.455" v="15561" actId="478"/>
          <ac:picMkLst>
            <pc:docMk/>
            <pc:sldMk cId="621806010" sldId="308"/>
            <ac:picMk id="21" creationId="{5BE3906A-D572-6ACF-F9BD-6BB0F32FF9AD}"/>
          </ac:picMkLst>
        </pc:picChg>
        <pc:picChg chg="add del mod">
          <ac:chgData name="JOSE' SGARIGLIA" userId="97e3a23f-d310-441e-8f63-3f99c3df4e80" providerId="ADAL" clId="{98D58D0D-AAF0-400A-B762-7A3AEBE010A2}" dt="2024-11-11T10:16:51.471" v="15556" actId="478"/>
          <ac:picMkLst>
            <pc:docMk/>
            <pc:sldMk cId="621806010" sldId="308"/>
            <ac:picMk id="22" creationId="{D5EB8614-931B-B55D-9157-5C77316BE16E}"/>
          </ac:picMkLst>
        </pc:picChg>
      </pc:sldChg>
      <pc:sldChg chg="addSp delSp modSp add mod modTransition modAnim">
        <pc:chgData name="JOSE' SGARIGLIA" userId="97e3a23f-d310-441e-8f63-3f99c3df4e80" providerId="ADAL" clId="{98D58D0D-AAF0-400A-B762-7A3AEBE010A2}" dt="2024-11-11T14:14:33.501" v="18005"/>
        <pc:sldMkLst>
          <pc:docMk/>
          <pc:sldMk cId="2027332239" sldId="309"/>
        </pc:sldMkLst>
        <pc:picChg chg="add mod ord">
          <ac:chgData name="JOSE' SGARIGLIA" userId="97e3a23f-d310-441e-8f63-3f99c3df4e80" providerId="ADAL" clId="{98D58D0D-AAF0-400A-B762-7A3AEBE010A2}" dt="2024-11-11T10:43:35.083" v="15951" actId="167"/>
          <ac:picMkLst>
            <pc:docMk/>
            <pc:sldMk cId="2027332239" sldId="309"/>
            <ac:picMk id="3" creationId="{8C561CC0-4B78-C4C0-C947-CE024A709891}"/>
          </ac:picMkLst>
        </pc:picChg>
        <pc:picChg chg="del">
          <ac:chgData name="JOSE' SGARIGLIA" userId="97e3a23f-d310-441e-8f63-3f99c3df4e80" providerId="ADAL" clId="{98D58D0D-AAF0-400A-B762-7A3AEBE010A2}" dt="2024-11-11T10:43:36.273" v="15952" actId="478"/>
          <ac:picMkLst>
            <pc:docMk/>
            <pc:sldMk cId="2027332239" sldId="309"/>
            <ac:picMk id="7" creationId="{F6A77B9A-21F4-E854-5F10-5D17304D068A}"/>
          </ac:picMkLst>
        </pc:picChg>
      </pc:sldChg>
      <pc:sldChg chg="addSp delSp modSp add mod ord modTransition modAnim">
        <pc:chgData name="JOSE' SGARIGLIA" userId="97e3a23f-d310-441e-8f63-3f99c3df4e80" providerId="ADAL" clId="{98D58D0D-AAF0-400A-B762-7A3AEBE010A2}" dt="2024-11-11T14:14:51.094" v="18008"/>
        <pc:sldMkLst>
          <pc:docMk/>
          <pc:sldMk cId="3267881162" sldId="310"/>
        </pc:sldMkLst>
        <pc:picChg chg="add del mod">
          <ac:chgData name="JOSE' SGARIGLIA" userId="97e3a23f-d310-441e-8f63-3f99c3df4e80" providerId="ADAL" clId="{98D58D0D-AAF0-400A-B762-7A3AEBE010A2}" dt="2024-11-11T10:43:53.793" v="15956" actId="478"/>
          <ac:picMkLst>
            <pc:docMk/>
            <pc:sldMk cId="3267881162" sldId="310"/>
            <ac:picMk id="3" creationId="{CE4ED3A6-36F0-FEEA-56F2-472E48A8F93B}"/>
          </ac:picMkLst>
        </pc:picChg>
        <pc:picChg chg="del">
          <ac:chgData name="JOSE' SGARIGLIA" userId="97e3a23f-d310-441e-8f63-3f99c3df4e80" providerId="ADAL" clId="{98D58D0D-AAF0-400A-B762-7A3AEBE010A2}" dt="2024-11-11T10:48:10.597" v="15991" actId="478"/>
          <ac:picMkLst>
            <pc:docMk/>
            <pc:sldMk cId="3267881162" sldId="310"/>
            <ac:picMk id="7" creationId="{AABDBC8C-0DBD-0DF2-433B-EEE0E5300B92}"/>
          </ac:picMkLst>
        </pc:picChg>
        <pc:picChg chg="add mod ord">
          <ac:chgData name="JOSE' SGARIGLIA" userId="97e3a23f-d310-441e-8f63-3f99c3df4e80" providerId="ADAL" clId="{98D58D0D-AAF0-400A-B762-7A3AEBE010A2}" dt="2024-11-11T10:48:14.218" v="15992" actId="167"/>
          <ac:picMkLst>
            <pc:docMk/>
            <pc:sldMk cId="3267881162" sldId="310"/>
            <ac:picMk id="8" creationId="{FCA0CE6D-52D7-D654-550E-FBEFD6A0617F}"/>
          </ac:picMkLst>
        </pc:picChg>
      </pc:sldChg>
      <pc:sldChg chg="addSp delSp modSp add mod modTransition modAnim">
        <pc:chgData name="JOSE' SGARIGLIA" userId="97e3a23f-d310-441e-8f63-3f99c3df4e80" providerId="ADAL" clId="{98D58D0D-AAF0-400A-B762-7A3AEBE010A2}" dt="2024-11-11T14:15:41.093" v="18017"/>
        <pc:sldMkLst>
          <pc:docMk/>
          <pc:sldMk cId="1816383664" sldId="311"/>
        </pc:sldMkLst>
        <pc:picChg chg="add mod">
          <ac:chgData name="JOSE' SGARIGLIA" userId="97e3a23f-d310-441e-8f63-3f99c3df4e80" providerId="ADAL" clId="{98D58D0D-AAF0-400A-B762-7A3AEBE010A2}" dt="2024-11-11T11:24:19.430" v="16315" actId="692"/>
          <ac:picMkLst>
            <pc:docMk/>
            <pc:sldMk cId="1816383664" sldId="311"/>
            <ac:picMk id="3" creationId="{88D65D6A-3511-7A2D-A77C-8975A04BF90D}"/>
          </ac:picMkLst>
        </pc:picChg>
        <pc:picChg chg="add del">
          <ac:chgData name="JOSE' SGARIGLIA" userId="97e3a23f-d310-441e-8f63-3f99c3df4e80" providerId="ADAL" clId="{98D58D0D-AAF0-400A-B762-7A3AEBE010A2}" dt="2024-11-11T11:23:59.030" v="16226" actId="478"/>
          <ac:picMkLst>
            <pc:docMk/>
            <pc:sldMk cId="1816383664" sldId="311"/>
            <ac:picMk id="8" creationId="{0C3522EA-9ADF-5347-BD26-A7B911B25F77}"/>
          </ac:picMkLst>
        </pc:picChg>
      </pc:sldChg>
      <pc:sldChg chg="add del ord">
        <pc:chgData name="JOSE' SGARIGLIA" userId="97e3a23f-d310-441e-8f63-3f99c3df4e80" providerId="ADAL" clId="{98D58D0D-AAF0-400A-B762-7A3AEBE010A2}" dt="2024-11-11T11:20:23.284" v="16067" actId="47"/>
        <pc:sldMkLst>
          <pc:docMk/>
          <pc:sldMk cId="2605798221" sldId="311"/>
        </pc:sldMkLst>
      </pc:sldChg>
      <pc:sldChg chg="addSp delSp modSp add mod modAnim">
        <pc:chgData name="JOSE' SGARIGLIA" userId="97e3a23f-d310-441e-8f63-3f99c3df4e80" providerId="ADAL" clId="{98D58D0D-AAF0-400A-B762-7A3AEBE010A2}" dt="2024-11-11T14:16:16.925" v="18021"/>
        <pc:sldMkLst>
          <pc:docMk/>
          <pc:sldMk cId="4232133015" sldId="312"/>
        </pc:sldMkLst>
        <pc:grpChg chg="del">
          <ac:chgData name="JOSE' SGARIGLIA" userId="97e3a23f-d310-441e-8f63-3f99c3df4e80" providerId="ADAL" clId="{98D58D0D-AAF0-400A-B762-7A3AEBE010A2}" dt="2024-11-11T11:27:33.477" v="16342" actId="478"/>
          <ac:grpSpMkLst>
            <pc:docMk/>
            <pc:sldMk cId="4232133015" sldId="312"/>
            <ac:grpSpMk id="4" creationId="{00A04628-6C79-A719-63CA-A642AC1DF079}"/>
          </ac:grpSpMkLst>
        </pc:grpChg>
        <pc:picChg chg="add mod">
          <ac:chgData name="JOSE' SGARIGLIA" userId="97e3a23f-d310-441e-8f63-3f99c3df4e80" providerId="ADAL" clId="{98D58D0D-AAF0-400A-B762-7A3AEBE010A2}" dt="2024-11-11T11:30:18.424" v="16412" actId="692"/>
          <ac:picMkLst>
            <pc:docMk/>
            <pc:sldMk cId="4232133015" sldId="312"/>
            <ac:picMk id="3" creationId="{A24725C8-C748-74FF-8602-E31B731869CB}"/>
          </ac:picMkLst>
        </pc:picChg>
        <pc:picChg chg="add del mod">
          <ac:chgData name="JOSE' SGARIGLIA" userId="97e3a23f-d310-441e-8f63-3f99c3df4e80" providerId="ADAL" clId="{98D58D0D-AAF0-400A-B762-7A3AEBE010A2}" dt="2024-11-11T11:29:46.659" v="16353" actId="478"/>
          <ac:picMkLst>
            <pc:docMk/>
            <pc:sldMk cId="4232133015" sldId="312"/>
            <ac:picMk id="9" creationId="{5CEEFA6D-B101-8516-EF4C-6E509278A692}"/>
          </ac:picMkLst>
        </pc:picChg>
      </pc:sldChg>
      <pc:sldChg chg="addSp delSp modSp add mod modTransition modAnim">
        <pc:chgData name="JOSE' SGARIGLIA" userId="97e3a23f-d310-441e-8f63-3f99c3df4e80" providerId="ADAL" clId="{98D58D0D-AAF0-400A-B762-7A3AEBE010A2}" dt="2024-11-11T14:16:36.364" v="18025"/>
        <pc:sldMkLst>
          <pc:docMk/>
          <pc:sldMk cId="2466286648" sldId="313"/>
        </pc:sldMkLst>
        <pc:grpChg chg="del">
          <ac:chgData name="JOSE' SGARIGLIA" userId="97e3a23f-d310-441e-8f63-3f99c3df4e80" providerId="ADAL" clId="{98D58D0D-AAF0-400A-B762-7A3AEBE010A2}" dt="2024-11-11T11:33:16.784" v="16457" actId="478"/>
          <ac:grpSpMkLst>
            <pc:docMk/>
            <pc:sldMk cId="2466286648" sldId="313"/>
            <ac:grpSpMk id="4" creationId="{C613AD13-C4BD-D23B-C143-DC2441559526}"/>
          </ac:grpSpMkLst>
        </pc:grpChg>
        <pc:picChg chg="add mod ord">
          <ac:chgData name="JOSE' SGARIGLIA" userId="97e3a23f-d310-441e-8f63-3f99c3df4e80" providerId="ADAL" clId="{98D58D0D-AAF0-400A-B762-7A3AEBE010A2}" dt="2024-11-11T11:45:12.559" v="16559" actId="692"/>
          <ac:picMkLst>
            <pc:docMk/>
            <pc:sldMk cId="2466286648" sldId="313"/>
            <ac:picMk id="3" creationId="{ACD53A78-153E-68D6-201B-CAA0C6E83464}"/>
          </ac:picMkLst>
        </pc:picChg>
        <pc:picChg chg="add del mod ord">
          <ac:chgData name="JOSE' SGARIGLIA" userId="97e3a23f-d310-441e-8f63-3f99c3df4e80" providerId="ADAL" clId="{98D58D0D-AAF0-400A-B762-7A3AEBE010A2}" dt="2024-11-11T11:44:53.202" v="16471" actId="478"/>
          <ac:picMkLst>
            <pc:docMk/>
            <pc:sldMk cId="2466286648" sldId="313"/>
            <ac:picMk id="16" creationId="{9AE304C3-93C4-5FE7-C3FB-1E4F4B4DE67C}"/>
          </ac:picMkLst>
        </pc:picChg>
      </pc:sldChg>
      <pc:sldChg chg="addSp delSp modSp add mod modTransition delAnim modAnim">
        <pc:chgData name="JOSE' SGARIGLIA" userId="97e3a23f-d310-441e-8f63-3f99c3df4e80" providerId="ADAL" clId="{98D58D0D-AAF0-400A-B762-7A3AEBE010A2}" dt="2024-11-11T14:19:58.400" v="18057"/>
        <pc:sldMkLst>
          <pc:docMk/>
          <pc:sldMk cId="2670054437" sldId="314"/>
        </pc:sldMkLst>
        <pc:spChg chg="add del mod">
          <ac:chgData name="JOSE' SGARIGLIA" userId="97e3a23f-d310-441e-8f63-3f99c3df4e80" providerId="ADAL" clId="{98D58D0D-AAF0-400A-B762-7A3AEBE010A2}" dt="2024-11-11T12:39:36.166" v="17038" actId="478"/>
          <ac:spMkLst>
            <pc:docMk/>
            <pc:sldMk cId="2670054437" sldId="314"/>
            <ac:spMk id="2" creationId="{6E574DFB-3FEB-158D-7B14-D4019D9AE294}"/>
          </ac:spMkLst>
        </pc:spChg>
        <pc:spChg chg="add del mod">
          <ac:chgData name="JOSE' SGARIGLIA" userId="97e3a23f-d310-441e-8f63-3f99c3df4e80" providerId="ADAL" clId="{98D58D0D-AAF0-400A-B762-7A3AEBE010A2}" dt="2024-11-11T12:39:38.267" v="17039" actId="478"/>
          <ac:spMkLst>
            <pc:docMk/>
            <pc:sldMk cId="2670054437" sldId="314"/>
            <ac:spMk id="3" creationId="{590B1E4A-4FD0-35E3-51E4-DBB7019CA4AC}"/>
          </ac:spMkLst>
        </pc:spChg>
        <pc:spChg chg="del">
          <ac:chgData name="JOSE' SGARIGLIA" userId="97e3a23f-d310-441e-8f63-3f99c3df4e80" providerId="ADAL" clId="{98D58D0D-AAF0-400A-B762-7A3AEBE010A2}" dt="2024-11-11T12:39:14.322" v="17035" actId="478"/>
          <ac:spMkLst>
            <pc:docMk/>
            <pc:sldMk cId="2670054437" sldId="314"/>
            <ac:spMk id="5" creationId="{4DFD16BD-7C71-F7BE-3F9D-ED2B33EB8246}"/>
          </ac:spMkLst>
        </pc:spChg>
        <pc:spChg chg="mod">
          <ac:chgData name="JOSE' SGARIGLIA" userId="97e3a23f-d310-441e-8f63-3f99c3df4e80" providerId="ADAL" clId="{98D58D0D-AAF0-400A-B762-7A3AEBE010A2}" dt="2024-11-11T12:39:31.477" v="17037"/>
          <ac:spMkLst>
            <pc:docMk/>
            <pc:sldMk cId="2670054437" sldId="314"/>
            <ac:spMk id="18" creationId="{FDCD59A4-D94E-7296-3E33-638B681068E5}"/>
          </ac:spMkLst>
        </pc:spChg>
        <pc:spChg chg="mod">
          <ac:chgData name="JOSE' SGARIGLIA" userId="97e3a23f-d310-441e-8f63-3f99c3df4e80" providerId="ADAL" clId="{98D58D0D-AAF0-400A-B762-7A3AEBE010A2}" dt="2024-11-11T12:39:31.477" v="17037"/>
          <ac:spMkLst>
            <pc:docMk/>
            <pc:sldMk cId="2670054437" sldId="314"/>
            <ac:spMk id="19" creationId="{403BEB01-4993-C096-2F07-95958BD2EAFD}"/>
          </ac:spMkLst>
        </pc:spChg>
        <pc:spChg chg="mod">
          <ac:chgData name="JOSE' SGARIGLIA" userId="97e3a23f-d310-441e-8f63-3f99c3df4e80" providerId="ADAL" clId="{98D58D0D-AAF0-400A-B762-7A3AEBE010A2}" dt="2024-11-11T12:39:31.477" v="17037"/>
          <ac:spMkLst>
            <pc:docMk/>
            <pc:sldMk cId="2670054437" sldId="314"/>
            <ac:spMk id="23" creationId="{7F1128DC-3CE5-8EC8-70E6-1351FEB0838E}"/>
          </ac:spMkLst>
        </pc:spChg>
        <pc:spChg chg="mod">
          <ac:chgData name="JOSE' SGARIGLIA" userId="97e3a23f-d310-441e-8f63-3f99c3df4e80" providerId="ADAL" clId="{98D58D0D-AAF0-400A-B762-7A3AEBE010A2}" dt="2024-11-11T12:39:31.477" v="17037"/>
          <ac:spMkLst>
            <pc:docMk/>
            <pc:sldMk cId="2670054437" sldId="314"/>
            <ac:spMk id="24" creationId="{3613AD9A-A64D-3833-2200-9C882982A1ED}"/>
          </ac:spMkLst>
        </pc:spChg>
        <pc:spChg chg="add mod">
          <ac:chgData name="JOSE' SGARIGLIA" userId="97e3a23f-d310-441e-8f63-3f99c3df4e80" providerId="ADAL" clId="{98D58D0D-AAF0-400A-B762-7A3AEBE010A2}" dt="2024-11-11T12:39:31.477" v="17037"/>
          <ac:spMkLst>
            <pc:docMk/>
            <pc:sldMk cId="2670054437" sldId="314"/>
            <ac:spMk id="25" creationId="{540F7F03-A7CD-11B4-CFCB-429674A90FB9}"/>
          </ac:spMkLst>
        </pc:spChg>
        <pc:spChg chg="add mod ord">
          <ac:chgData name="JOSE' SGARIGLIA" userId="97e3a23f-d310-441e-8f63-3f99c3df4e80" providerId="ADAL" clId="{98D58D0D-AAF0-400A-B762-7A3AEBE010A2}" dt="2024-11-11T12:40:19.435" v="17095" actId="167"/>
          <ac:spMkLst>
            <pc:docMk/>
            <pc:sldMk cId="2670054437" sldId="314"/>
            <ac:spMk id="27" creationId="{15A2DE90-DCD9-0CE6-8C64-6499DAE36B2A}"/>
          </ac:spMkLst>
        </pc:spChg>
        <pc:grpChg chg="add mod">
          <ac:chgData name="JOSE' SGARIGLIA" userId="97e3a23f-d310-441e-8f63-3f99c3df4e80" providerId="ADAL" clId="{98D58D0D-AAF0-400A-B762-7A3AEBE010A2}" dt="2024-11-11T12:39:31.477" v="17037"/>
          <ac:grpSpMkLst>
            <pc:docMk/>
            <pc:sldMk cId="2670054437" sldId="314"/>
            <ac:grpSpMk id="4" creationId="{A24D61EE-BFB8-2D1E-B485-52369B06A822}"/>
          </ac:grpSpMkLst>
        </pc:grpChg>
        <pc:grpChg chg="del">
          <ac:chgData name="JOSE' SGARIGLIA" userId="97e3a23f-d310-441e-8f63-3f99c3df4e80" providerId="ADAL" clId="{98D58D0D-AAF0-400A-B762-7A3AEBE010A2}" dt="2024-11-11T12:39:11.720" v="17034" actId="478"/>
          <ac:grpSpMkLst>
            <pc:docMk/>
            <pc:sldMk cId="2670054437" sldId="314"/>
            <ac:grpSpMk id="16" creationId="{7FEA413E-9B84-274C-C6A9-1CF910B8E073}"/>
          </ac:grpSpMkLst>
        </pc:grpChg>
        <pc:grpChg chg="mod">
          <ac:chgData name="JOSE' SGARIGLIA" userId="97e3a23f-d310-441e-8f63-3f99c3df4e80" providerId="ADAL" clId="{98D58D0D-AAF0-400A-B762-7A3AEBE010A2}" dt="2024-11-11T12:39:31.477" v="17037"/>
          <ac:grpSpMkLst>
            <pc:docMk/>
            <pc:sldMk cId="2670054437" sldId="314"/>
            <ac:grpSpMk id="17" creationId="{E84C2CFD-F7E6-20BB-A9B9-051178EF7310}"/>
          </ac:grpSpMkLst>
        </pc:grpChg>
        <pc:grpChg chg="add mod">
          <ac:chgData name="JOSE' SGARIGLIA" userId="97e3a23f-d310-441e-8f63-3f99c3df4e80" providerId="ADAL" clId="{98D58D0D-AAF0-400A-B762-7A3AEBE010A2}" dt="2024-11-11T12:39:31.477" v="17037"/>
          <ac:grpSpMkLst>
            <pc:docMk/>
            <pc:sldMk cId="2670054437" sldId="314"/>
            <ac:grpSpMk id="20" creationId="{190F23D2-96DF-0B48-5ED9-77F530E176FD}"/>
          </ac:grpSpMkLst>
        </pc:grpChg>
        <pc:grpChg chg="mod">
          <ac:chgData name="JOSE' SGARIGLIA" userId="97e3a23f-d310-441e-8f63-3f99c3df4e80" providerId="ADAL" clId="{98D58D0D-AAF0-400A-B762-7A3AEBE010A2}" dt="2024-11-11T12:39:31.477" v="17037"/>
          <ac:grpSpMkLst>
            <pc:docMk/>
            <pc:sldMk cId="2670054437" sldId="314"/>
            <ac:grpSpMk id="22" creationId="{F397C4D5-52C8-EF8E-BDA5-0C4C72CA7742}"/>
          </ac:grpSpMkLst>
        </pc:grpChg>
        <pc:picChg chg="del">
          <ac:chgData name="JOSE' SGARIGLIA" userId="97e3a23f-d310-441e-8f63-3f99c3df4e80" providerId="ADAL" clId="{98D58D0D-AAF0-400A-B762-7A3AEBE010A2}" dt="2024-11-11T12:39:15.105" v="17036" actId="478"/>
          <ac:picMkLst>
            <pc:docMk/>
            <pc:sldMk cId="2670054437" sldId="314"/>
            <ac:picMk id="6" creationId="{166E9A27-86E4-1EFA-06BF-D162900F4D83}"/>
          </ac:picMkLst>
        </pc:picChg>
        <pc:picChg chg="mod">
          <ac:chgData name="JOSE' SGARIGLIA" userId="97e3a23f-d310-441e-8f63-3f99c3df4e80" providerId="ADAL" clId="{98D58D0D-AAF0-400A-B762-7A3AEBE010A2}" dt="2024-11-11T12:39:31.477" v="17037"/>
          <ac:picMkLst>
            <pc:docMk/>
            <pc:sldMk cId="2670054437" sldId="314"/>
            <ac:picMk id="11" creationId="{0220740D-A8DE-CD65-F8C8-8973B49FA14D}"/>
          </ac:picMkLst>
        </pc:picChg>
        <pc:picChg chg="mod">
          <ac:chgData name="JOSE' SGARIGLIA" userId="97e3a23f-d310-441e-8f63-3f99c3df4e80" providerId="ADAL" clId="{98D58D0D-AAF0-400A-B762-7A3AEBE010A2}" dt="2024-11-11T12:39:31.477" v="17037"/>
          <ac:picMkLst>
            <pc:docMk/>
            <pc:sldMk cId="2670054437" sldId="314"/>
            <ac:picMk id="21" creationId="{00BFA431-1A53-41E6-C18B-626B955794EF}"/>
          </ac:picMkLst>
        </pc:picChg>
        <pc:picChg chg="add del mod">
          <ac:chgData name="JOSE' SGARIGLIA" userId="97e3a23f-d310-441e-8f63-3f99c3df4e80" providerId="ADAL" clId="{98D58D0D-AAF0-400A-B762-7A3AEBE010A2}" dt="2024-11-11T12:40:21.344" v="17096" actId="478"/>
          <ac:picMkLst>
            <pc:docMk/>
            <pc:sldMk cId="2670054437" sldId="314"/>
            <ac:picMk id="26" creationId="{ED5FC026-C776-9A8E-AF3D-20972658545B}"/>
          </ac:picMkLst>
        </pc:picChg>
      </pc:sldChg>
      <pc:sldChg chg="addSp delSp modSp new mod modTransition modAnim">
        <pc:chgData name="JOSE' SGARIGLIA" userId="97e3a23f-d310-441e-8f63-3f99c3df4e80" providerId="ADAL" clId="{98D58D0D-AAF0-400A-B762-7A3AEBE010A2}" dt="2024-11-11T14:18:04.881" v="18037"/>
        <pc:sldMkLst>
          <pc:docMk/>
          <pc:sldMk cId="913249436" sldId="315"/>
        </pc:sldMkLst>
        <pc:spChg chg="del">
          <ac:chgData name="JOSE' SGARIGLIA" userId="97e3a23f-d310-441e-8f63-3f99c3df4e80" providerId="ADAL" clId="{98D58D0D-AAF0-400A-B762-7A3AEBE010A2}" dt="2024-11-11T13:47:55.346" v="17324" actId="478"/>
          <ac:spMkLst>
            <pc:docMk/>
            <pc:sldMk cId="913249436" sldId="315"/>
            <ac:spMk id="2" creationId="{38A4FEB0-C17B-00C5-4DA1-477090630D5D}"/>
          </ac:spMkLst>
        </pc:spChg>
        <pc:spChg chg="del">
          <ac:chgData name="JOSE' SGARIGLIA" userId="97e3a23f-d310-441e-8f63-3f99c3df4e80" providerId="ADAL" clId="{98D58D0D-AAF0-400A-B762-7A3AEBE010A2}" dt="2024-11-11T13:48:11.411" v="17337" actId="478"/>
          <ac:spMkLst>
            <pc:docMk/>
            <pc:sldMk cId="913249436" sldId="315"/>
            <ac:spMk id="3" creationId="{6E2330A0-1CF8-360D-1114-DF5435992240}"/>
          </ac:spMkLst>
        </pc:spChg>
        <pc:spChg chg="add mod">
          <ac:chgData name="JOSE' SGARIGLIA" userId="97e3a23f-d310-441e-8f63-3f99c3df4e80" providerId="ADAL" clId="{98D58D0D-AAF0-400A-B762-7A3AEBE010A2}" dt="2024-11-11T14:17:17.999" v="18029" actId="14100"/>
          <ac:spMkLst>
            <pc:docMk/>
            <pc:sldMk cId="913249436" sldId="315"/>
            <ac:spMk id="4" creationId="{CDF33C34-0B7F-E14F-773D-DCE7780205AB}"/>
          </ac:spMkLst>
        </pc:spChg>
        <pc:spChg chg="add mod">
          <ac:chgData name="JOSE' SGARIGLIA" userId="97e3a23f-d310-441e-8f63-3f99c3df4e80" providerId="ADAL" clId="{98D58D0D-AAF0-400A-B762-7A3AEBE010A2}" dt="2024-11-11T14:17:19.841" v="18030" actId="14100"/>
          <ac:spMkLst>
            <pc:docMk/>
            <pc:sldMk cId="913249436" sldId="315"/>
            <ac:spMk id="5" creationId="{89665408-E8F3-13A6-DC6A-B6312C586507}"/>
          </ac:spMkLst>
        </pc:spChg>
        <pc:spChg chg="add del mod">
          <ac:chgData name="JOSE' SGARIGLIA" userId="97e3a23f-d310-441e-8f63-3f99c3df4e80" providerId="ADAL" clId="{98D58D0D-AAF0-400A-B762-7A3AEBE010A2}" dt="2024-11-11T13:49:40.196" v="17397" actId="478"/>
          <ac:spMkLst>
            <pc:docMk/>
            <pc:sldMk cId="913249436" sldId="315"/>
            <ac:spMk id="6" creationId="{2D7F2752-6EA1-023C-F700-3BC93A0A1F0D}"/>
          </ac:spMkLst>
        </pc:spChg>
        <pc:spChg chg="mod">
          <ac:chgData name="JOSE' SGARIGLIA" userId="97e3a23f-d310-441e-8f63-3f99c3df4e80" providerId="ADAL" clId="{98D58D0D-AAF0-400A-B762-7A3AEBE010A2}" dt="2024-11-11T13:51:11.782" v="17513" actId="20577"/>
          <ac:spMkLst>
            <pc:docMk/>
            <pc:sldMk cId="913249436" sldId="315"/>
            <ac:spMk id="8" creationId="{6CB04763-5179-E514-3A0F-22A33376056F}"/>
          </ac:spMkLst>
        </pc:spChg>
        <pc:spChg chg="mod">
          <ac:chgData name="JOSE' SGARIGLIA" userId="97e3a23f-d310-441e-8f63-3f99c3df4e80" providerId="ADAL" clId="{98D58D0D-AAF0-400A-B762-7A3AEBE010A2}" dt="2024-11-11T13:59:13.988" v="17909"/>
          <ac:spMkLst>
            <pc:docMk/>
            <pc:sldMk cId="913249436" sldId="315"/>
            <ac:spMk id="9" creationId="{D22E85AA-F5C9-6057-38CC-70EF2BD5CE27}"/>
          </ac:spMkLst>
        </pc:spChg>
        <pc:spChg chg="mod">
          <ac:chgData name="JOSE' SGARIGLIA" userId="97e3a23f-d310-441e-8f63-3f99c3df4e80" providerId="ADAL" clId="{98D58D0D-AAF0-400A-B762-7A3AEBE010A2}" dt="2024-11-11T13:51:27.448" v="17514"/>
          <ac:spMkLst>
            <pc:docMk/>
            <pc:sldMk cId="913249436" sldId="315"/>
            <ac:spMk id="12" creationId="{601D4B6B-34E9-0E1D-D575-13D9E481A706}"/>
          </ac:spMkLst>
        </pc:spChg>
        <pc:spChg chg="mod">
          <ac:chgData name="JOSE' SGARIGLIA" userId="97e3a23f-d310-441e-8f63-3f99c3df4e80" providerId="ADAL" clId="{98D58D0D-AAF0-400A-B762-7A3AEBE010A2}" dt="2024-11-11T13:51:27.448" v="17514"/>
          <ac:spMkLst>
            <pc:docMk/>
            <pc:sldMk cId="913249436" sldId="315"/>
            <ac:spMk id="13" creationId="{4FCF06D0-D125-2B72-41D0-2DF7C1FDC188}"/>
          </ac:spMkLst>
        </pc:spChg>
        <pc:spChg chg="mod">
          <ac:chgData name="JOSE' SGARIGLIA" userId="97e3a23f-d310-441e-8f63-3f99c3df4e80" providerId="ADAL" clId="{98D58D0D-AAF0-400A-B762-7A3AEBE010A2}" dt="2024-11-11T13:53:17.382" v="17590" actId="20577"/>
          <ac:spMkLst>
            <pc:docMk/>
            <pc:sldMk cId="913249436" sldId="315"/>
            <ac:spMk id="15" creationId="{6F653136-A24C-8C22-FD13-806DCC917774}"/>
          </ac:spMkLst>
        </pc:spChg>
        <pc:spChg chg="mod">
          <ac:chgData name="JOSE' SGARIGLIA" userId="97e3a23f-d310-441e-8f63-3f99c3df4e80" providerId="ADAL" clId="{98D58D0D-AAF0-400A-B762-7A3AEBE010A2}" dt="2024-11-11T13:59:55.835" v="17914"/>
          <ac:spMkLst>
            <pc:docMk/>
            <pc:sldMk cId="913249436" sldId="315"/>
            <ac:spMk id="16" creationId="{7B418CED-D01A-3FAF-6E08-C15272226459}"/>
          </ac:spMkLst>
        </pc:spChg>
        <pc:spChg chg="mod">
          <ac:chgData name="JOSE' SGARIGLIA" userId="97e3a23f-d310-441e-8f63-3f99c3df4e80" providerId="ADAL" clId="{98D58D0D-AAF0-400A-B762-7A3AEBE010A2}" dt="2024-11-11T13:54:54.425" v="17628" actId="20577"/>
          <ac:spMkLst>
            <pc:docMk/>
            <pc:sldMk cId="913249436" sldId="315"/>
            <ac:spMk id="18" creationId="{D6281AA0-F4F7-8A27-3747-9DC3B4D3E21A}"/>
          </ac:spMkLst>
        </pc:spChg>
        <pc:spChg chg="mod">
          <ac:chgData name="JOSE' SGARIGLIA" userId="97e3a23f-d310-441e-8f63-3f99c3df4e80" providerId="ADAL" clId="{98D58D0D-AAF0-400A-B762-7A3AEBE010A2}" dt="2024-11-11T14:00:13.671" v="17919"/>
          <ac:spMkLst>
            <pc:docMk/>
            <pc:sldMk cId="913249436" sldId="315"/>
            <ac:spMk id="19" creationId="{0DC38612-191D-D814-783A-39D7D93D1234}"/>
          </ac:spMkLst>
        </pc:spChg>
        <pc:spChg chg="add">
          <ac:chgData name="JOSE' SGARIGLIA" userId="97e3a23f-d310-441e-8f63-3f99c3df4e80" providerId="ADAL" clId="{98D58D0D-AAF0-400A-B762-7A3AEBE010A2}" dt="2024-11-11T14:00:00.653" v="17915"/>
          <ac:spMkLst>
            <pc:docMk/>
            <pc:sldMk cId="913249436" sldId="315"/>
            <ac:spMk id="20" creationId="{CBFA952A-F3C8-8B38-AB08-502E1BE7BCC5}"/>
          </ac:spMkLst>
        </pc:spChg>
        <pc:spChg chg="add">
          <ac:chgData name="JOSE' SGARIGLIA" userId="97e3a23f-d310-441e-8f63-3f99c3df4e80" providerId="ADAL" clId="{98D58D0D-AAF0-400A-B762-7A3AEBE010A2}" dt="2024-11-11T14:00:04.197" v="17916"/>
          <ac:spMkLst>
            <pc:docMk/>
            <pc:sldMk cId="913249436" sldId="315"/>
            <ac:spMk id="21" creationId="{E596355C-7D71-9311-7674-C99DC7751545}"/>
          </ac:spMkLst>
        </pc:spChg>
        <pc:grpChg chg="add mod">
          <ac:chgData name="JOSE' SGARIGLIA" userId="97e3a23f-d310-441e-8f63-3f99c3df4e80" providerId="ADAL" clId="{98D58D0D-AAF0-400A-B762-7A3AEBE010A2}" dt="2024-11-11T14:06:13.871" v="17951" actId="164"/>
          <ac:grpSpMkLst>
            <pc:docMk/>
            <pc:sldMk cId="913249436" sldId="315"/>
            <ac:grpSpMk id="7" creationId="{CFE35331-925C-515A-D451-5F4C21F2F7AA}"/>
          </ac:grpSpMkLst>
        </pc:grpChg>
        <pc:grpChg chg="add mod">
          <ac:chgData name="JOSE' SGARIGLIA" userId="97e3a23f-d310-441e-8f63-3f99c3df4e80" providerId="ADAL" clId="{98D58D0D-AAF0-400A-B762-7A3AEBE010A2}" dt="2024-11-11T13:51:27.448" v="17514"/>
          <ac:grpSpMkLst>
            <pc:docMk/>
            <pc:sldMk cId="913249436" sldId="315"/>
            <ac:grpSpMk id="11" creationId="{C19A5A51-4B0F-8637-3E81-19C122BDD08D}"/>
          </ac:grpSpMkLst>
        </pc:grpChg>
        <pc:grpChg chg="add mod">
          <ac:chgData name="JOSE' SGARIGLIA" userId="97e3a23f-d310-441e-8f63-3f99c3df4e80" providerId="ADAL" clId="{98D58D0D-AAF0-400A-B762-7A3AEBE010A2}" dt="2024-11-11T14:06:20.617" v="17952" actId="164"/>
          <ac:grpSpMkLst>
            <pc:docMk/>
            <pc:sldMk cId="913249436" sldId="315"/>
            <ac:grpSpMk id="14" creationId="{12305D02-56CB-7406-2424-F4026A1A823C}"/>
          </ac:grpSpMkLst>
        </pc:grpChg>
        <pc:grpChg chg="add mod">
          <ac:chgData name="JOSE' SGARIGLIA" userId="97e3a23f-d310-441e-8f63-3f99c3df4e80" providerId="ADAL" clId="{98D58D0D-AAF0-400A-B762-7A3AEBE010A2}" dt="2024-11-11T14:06:25.606" v="17953" actId="164"/>
          <ac:grpSpMkLst>
            <pc:docMk/>
            <pc:sldMk cId="913249436" sldId="315"/>
            <ac:grpSpMk id="17" creationId="{5ECDC72E-A253-46AA-2C28-DB36CE9831D9}"/>
          </ac:grpSpMkLst>
        </pc:grpChg>
        <pc:grpChg chg="add mod">
          <ac:chgData name="JOSE' SGARIGLIA" userId="97e3a23f-d310-441e-8f63-3f99c3df4e80" providerId="ADAL" clId="{98D58D0D-AAF0-400A-B762-7A3AEBE010A2}" dt="2024-11-11T14:07:35.949" v="17967" actId="1076"/>
          <ac:grpSpMkLst>
            <pc:docMk/>
            <pc:sldMk cId="913249436" sldId="315"/>
            <ac:grpSpMk id="28" creationId="{27042155-C801-7D26-AC4C-77B631F69E0E}"/>
          </ac:grpSpMkLst>
        </pc:grpChg>
        <pc:grpChg chg="add mod">
          <ac:chgData name="JOSE' SGARIGLIA" userId="97e3a23f-d310-441e-8f63-3f99c3df4e80" providerId="ADAL" clId="{98D58D0D-AAF0-400A-B762-7A3AEBE010A2}" dt="2024-11-11T14:07:29.347" v="17966" actId="1076"/>
          <ac:grpSpMkLst>
            <pc:docMk/>
            <pc:sldMk cId="913249436" sldId="315"/>
            <ac:grpSpMk id="29" creationId="{F44D4281-C66A-86D9-67FE-AC99B19BF6E4}"/>
          </ac:grpSpMkLst>
        </pc:grpChg>
        <pc:grpChg chg="add mod">
          <ac:chgData name="JOSE' SGARIGLIA" userId="97e3a23f-d310-441e-8f63-3f99c3df4e80" providerId="ADAL" clId="{98D58D0D-AAF0-400A-B762-7A3AEBE010A2}" dt="2024-11-11T14:07:44.290" v="17968" actId="1076"/>
          <ac:grpSpMkLst>
            <pc:docMk/>
            <pc:sldMk cId="913249436" sldId="315"/>
            <ac:grpSpMk id="30" creationId="{4A4CFDDB-D2C7-EC73-A2B2-6AAC017B135A}"/>
          </ac:grpSpMkLst>
        </pc:grpChg>
        <pc:picChg chg="add del mod">
          <ac:chgData name="JOSE' SGARIGLIA" userId="97e3a23f-d310-441e-8f63-3f99c3df4e80" providerId="ADAL" clId="{98D58D0D-AAF0-400A-B762-7A3AEBE010A2}" dt="2024-11-11T13:58:34.172" v="17903" actId="478"/>
          <ac:picMkLst>
            <pc:docMk/>
            <pc:sldMk cId="913249436" sldId="315"/>
            <ac:picMk id="10" creationId="{255E1933-67AC-D577-AE71-B7D83BA1B03A}"/>
          </ac:picMkLst>
        </pc:picChg>
        <pc:picChg chg="add mod">
          <ac:chgData name="JOSE' SGARIGLIA" userId="97e3a23f-d310-441e-8f63-3f99c3df4e80" providerId="ADAL" clId="{98D58D0D-AAF0-400A-B762-7A3AEBE010A2}" dt="2024-11-11T14:06:20.617" v="17952" actId="164"/>
          <ac:picMkLst>
            <pc:docMk/>
            <pc:sldMk cId="913249436" sldId="315"/>
            <ac:picMk id="23" creationId="{240A3A77-04E6-2A20-5F33-13137D31EAC5}"/>
          </ac:picMkLst>
        </pc:picChg>
        <pc:picChg chg="add mod">
          <ac:chgData name="JOSE' SGARIGLIA" userId="97e3a23f-d310-441e-8f63-3f99c3df4e80" providerId="ADAL" clId="{98D58D0D-AAF0-400A-B762-7A3AEBE010A2}" dt="2024-11-11T14:06:25.606" v="17953" actId="164"/>
          <ac:picMkLst>
            <pc:docMk/>
            <pc:sldMk cId="913249436" sldId="315"/>
            <ac:picMk id="25" creationId="{F106230A-6E42-137C-6266-29DCAA99FBD3}"/>
          </ac:picMkLst>
        </pc:picChg>
        <pc:picChg chg="add mod">
          <ac:chgData name="JOSE' SGARIGLIA" userId="97e3a23f-d310-441e-8f63-3f99c3df4e80" providerId="ADAL" clId="{98D58D0D-AAF0-400A-B762-7A3AEBE010A2}" dt="2024-11-11T14:06:13.871" v="17951" actId="164"/>
          <ac:picMkLst>
            <pc:docMk/>
            <pc:sldMk cId="913249436" sldId="315"/>
            <ac:picMk id="27" creationId="{C4C6544A-C84F-5A48-A379-9ABCE3FBB9EF}"/>
          </ac:picMkLst>
        </pc:picChg>
        <pc:picChg chg="add mod">
          <ac:chgData name="JOSE' SGARIGLIA" userId="97e3a23f-d310-441e-8f63-3f99c3df4e80" providerId="ADAL" clId="{98D58D0D-AAF0-400A-B762-7A3AEBE010A2}" dt="2024-11-11T14:07:24.639" v="17965" actId="1076"/>
          <ac:picMkLst>
            <pc:docMk/>
            <pc:sldMk cId="913249436" sldId="315"/>
            <ac:picMk id="31" creationId="{538049E4-B521-E664-57E1-6269BC689997}"/>
          </ac:picMkLst>
        </pc:picChg>
      </pc:sldChg>
      <pc:sldMasterChg chg="setBg modSldLayout">
        <pc:chgData name="JOSE' SGARIGLIA" userId="97e3a23f-d310-441e-8f63-3f99c3df4e80" providerId="ADAL" clId="{98D58D0D-AAF0-400A-B762-7A3AEBE010A2}" dt="2024-11-09T15:51:56.340" v="2016"/>
        <pc:sldMasterMkLst>
          <pc:docMk/>
          <pc:sldMasterMk cId="414693934" sldId="2147483648"/>
        </pc:sldMasterMkLst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3877066864" sldId="2147483649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1862825035" sldId="2147483650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2281643517" sldId="2147483651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1319586614" sldId="2147483652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2300314423" sldId="2147483653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269098005" sldId="2147483654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2335052743" sldId="2147483655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3349465860" sldId="2147483656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3962390196" sldId="2147483657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3789523977" sldId="2147483658"/>
          </pc:sldLayoutMkLst>
        </pc:sldLayoutChg>
        <pc:sldLayoutChg chg="setBg">
          <pc:chgData name="JOSE' SGARIGLIA" userId="97e3a23f-d310-441e-8f63-3f99c3df4e80" providerId="ADAL" clId="{98D58D0D-AAF0-400A-B762-7A3AEBE010A2}" dt="2024-11-09T15:51:56.340" v="2016"/>
          <pc:sldLayoutMkLst>
            <pc:docMk/>
            <pc:sldMasterMk cId="414693934" sldId="2147483648"/>
            <pc:sldLayoutMk cId="2230721880" sldId="2147483659"/>
          </pc:sldLayoutMkLst>
        </pc:sldLayoutChg>
      </pc:sldMasterChg>
      <pc:sldMasterChg chg="setBg modSldLayout">
        <pc:chgData name="JOSE' SGARIGLIA" userId="97e3a23f-d310-441e-8f63-3f99c3df4e80" providerId="ADAL" clId="{98D58D0D-AAF0-400A-B762-7A3AEBE010A2}" dt="2024-11-09T17:52:02.130" v="2999"/>
        <pc:sldMasterMkLst>
          <pc:docMk/>
          <pc:sldMasterMk cId="1921973987" sldId="2147483672"/>
        </pc:sldMasterMkLst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3793634545" sldId="2147483673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1068524391" sldId="2147483674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1171855532" sldId="2147483675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205559505" sldId="2147483676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2431461597" sldId="2147483677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325300337" sldId="2147483678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1421752280" sldId="2147483679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2598352382" sldId="2147483680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2660482636" sldId="2147483681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866174195" sldId="2147483682"/>
          </pc:sldLayoutMkLst>
        </pc:sldLayoutChg>
        <pc:sldLayoutChg chg="setBg">
          <pc:chgData name="JOSE' SGARIGLIA" userId="97e3a23f-d310-441e-8f63-3f99c3df4e80" providerId="ADAL" clId="{98D58D0D-AAF0-400A-B762-7A3AEBE010A2}" dt="2024-11-09T17:52:02.130" v="2999"/>
          <pc:sldLayoutMkLst>
            <pc:docMk/>
            <pc:sldMasterMk cId="1921973987" sldId="2147483672"/>
            <pc:sldLayoutMk cId="3091849761" sldId="214748368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738963886858442E-2"/>
          <c:y val="5.3801154246097459E-2"/>
          <c:w val="0.97210418803179444"/>
          <c:h val="0.90804744070440335"/>
        </c:manualLayout>
      </c:layou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2225" cap="rnd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8000">
                    <a:srgbClr val="4FA9DD"/>
                  </a:gs>
                  <a:gs pos="8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2F61BB"/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Foglio1!$A$2:$A$77</c:f>
              <c:numCache>
                <c:formatCode>General</c:formatCode>
                <c:ptCount val="76"/>
                <c:pt idx="0">
                  <c:v>1952</c:v>
                </c:pt>
                <c:pt idx="1">
                  <c:v>1953</c:v>
                </c:pt>
                <c:pt idx="2">
                  <c:v>1954</c:v>
                </c:pt>
                <c:pt idx="3">
                  <c:v>1955</c:v>
                </c:pt>
                <c:pt idx="4">
                  <c:v>1956</c:v>
                </c:pt>
                <c:pt idx="5">
                  <c:v>1957</c:v>
                </c:pt>
                <c:pt idx="6">
                  <c:v>1958</c:v>
                </c:pt>
                <c:pt idx="7">
                  <c:v>1959</c:v>
                </c:pt>
                <c:pt idx="8">
                  <c:v>1960</c:v>
                </c:pt>
                <c:pt idx="9">
                  <c:v>1961</c:v>
                </c:pt>
                <c:pt idx="10">
                  <c:v>1962</c:v>
                </c:pt>
                <c:pt idx="11">
                  <c:v>1963</c:v>
                </c:pt>
                <c:pt idx="12">
                  <c:v>1964</c:v>
                </c:pt>
                <c:pt idx="13">
                  <c:v>1965</c:v>
                </c:pt>
                <c:pt idx="14">
                  <c:v>1966</c:v>
                </c:pt>
                <c:pt idx="15">
                  <c:v>1967</c:v>
                </c:pt>
                <c:pt idx="16">
                  <c:v>1968</c:v>
                </c:pt>
                <c:pt idx="17">
                  <c:v>1969</c:v>
                </c:pt>
                <c:pt idx="18">
                  <c:v>1970</c:v>
                </c:pt>
                <c:pt idx="19">
                  <c:v>1971</c:v>
                </c:pt>
                <c:pt idx="20">
                  <c:v>1972</c:v>
                </c:pt>
                <c:pt idx="21">
                  <c:v>1973</c:v>
                </c:pt>
                <c:pt idx="22">
                  <c:v>1974</c:v>
                </c:pt>
                <c:pt idx="23">
                  <c:v>1975</c:v>
                </c:pt>
                <c:pt idx="24">
                  <c:v>1976</c:v>
                </c:pt>
                <c:pt idx="25">
                  <c:v>1977</c:v>
                </c:pt>
                <c:pt idx="26">
                  <c:v>1978</c:v>
                </c:pt>
                <c:pt idx="27">
                  <c:v>1979</c:v>
                </c:pt>
                <c:pt idx="28">
                  <c:v>1980</c:v>
                </c:pt>
                <c:pt idx="29">
                  <c:v>1981</c:v>
                </c:pt>
                <c:pt idx="30">
                  <c:v>1982</c:v>
                </c:pt>
                <c:pt idx="31">
                  <c:v>1983</c:v>
                </c:pt>
                <c:pt idx="32">
                  <c:v>1984</c:v>
                </c:pt>
                <c:pt idx="33">
                  <c:v>1985</c:v>
                </c:pt>
                <c:pt idx="34">
                  <c:v>1986</c:v>
                </c:pt>
                <c:pt idx="35">
                  <c:v>1987</c:v>
                </c:pt>
                <c:pt idx="36">
                  <c:v>1988</c:v>
                </c:pt>
                <c:pt idx="37">
                  <c:v>1989</c:v>
                </c:pt>
                <c:pt idx="38">
                  <c:v>1990</c:v>
                </c:pt>
                <c:pt idx="39">
                  <c:v>1991</c:v>
                </c:pt>
                <c:pt idx="40">
                  <c:v>1992</c:v>
                </c:pt>
                <c:pt idx="41">
                  <c:v>1993</c:v>
                </c:pt>
                <c:pt idx="42">
                  <c:v>1994</c:v>
                </c:pt>
                <c:pt idx="43">
                  <c:v>1995</c:v>
                </c:pt>
                <c:pt idx="44">
                  <c:v>1996</c:v>
                </c:pt>
                <c:pt idx="45">
                  <c:v>1997</c:v>
                </c:pt>
                <c:pt idx="46">
                  <c:v>1998</c:v>
                </c:pt>
                <c:pt idx="47">
                  <c:v>1999</c:v>
                </c:pt>
                <c:pt idx="48">
                  <c:v>2000</c:v>
                </c:pt>
                <c:pt idx="49">
                  <c:v>2001</c:v>
                </c:pt>
                <c:pt idx="50">
                  <c:v>2002</c:v>
                </c:pt>
                <c:pt idx="51">
                  <c:v>2003</c:v>
                </c:pt>
                <c:pt idx="52">
                  <c:v>2004</c:v>
                </c:pt>
                <c:pt idx="53">
                  <c:v>2005</c:v>
                </c:pt>
                <c:pt idx="54">
                  <c:v>2006</c:v>
                </c:pt>
                <c:pt idx="55">
                  <c:v>2007</c:v>
                </c:pt>
                <c:pt idx="56">
                  <c:v>2008</c:v>
                </c:pt>
                <c:pt idx="57">
                  <c:v>2009</c:v>
                </c:pt>
                <c:pt idx="58">
                  <c:v>2010</c:v>
                </c:pt>
                <c:pt idx="59">
                  <c:v>2011</c:v>
                </c:pt>
                <c:pt idx="60">
                  <c:v>2012</c:v>
                </c:pt>
                <c:pt idx="61">
                  <c:v>2013</c:v>
                </c:pt>
                <c:pt idx="62">
                  <c:v>2014</c:v>
                </c:pt>
                <c:pt idx="63">
                  <c:v>2015</c:v>
                </c:pt>
                <c:pt idx="64">
                  <c:v>2016</c:v>
                </c:pt>
                <c:pt idx="65">
                  <c:v>2017</c:v>
                </c:pt>
                <c:pt idx="66">
                  <c:v>2018</c:v>
                </c:pt>
                <c:pt idx="67">
                  <c:v>2019</c:v>
                </c:pt>
                <c:pt idx="68">
                  <c:v>2020</c:v>
                </c:pt>
                <c:pt idx="69">
                  <c:v>2021</c:v>
                </c:pt>
                <c:pt idx="70">
                  <c:v>2022</c:v>
                </c:pt>
                <c:pt idx="71">
                  <c:v>2023</c:v>
                </c:pt>
              </c:numCache>
            </c:numRef>
          </c:cat>
          <c:val>
            <c:numRef>
              <c:f>Foglio1!$B$2:$B$77</c:f>
              <c:numCache>
                <c:formatCode>#,##0.00</c:formatCode>
                <c:ptCount val="76"/>
                <c:pt idx="0">
                  <c:v>47538945</c:v>
                </c:pt>
                <c:pt idx="1">
                  <c:v>47792111</c:v>
                </c:pt>
                <c:pt idx="2">
                  <c:v>48122579</c:v>
                </c:pt>
                <c:pt idx="3">
                  <c:v>48476569</c:v>
                </c:pt>
                <c:pt idx="4">
                  <c:v>48788543</c:v>
                </c:pt>
                <c:pt idx="5">
                  <c:v>49053642</c:v>
                </c:pt>
                <c:pt idx="6">
                  <c:v>49312765</c:v>
                </c:pt>
                <c:pt idx="7">
                  <c:v>49640101</c:v>
                </c:pt>
                <c:pt idx="8">
                  <c:v>50025465</c:v>
                </c:pt>
                <c:pt idx="9">
                  <c:v>50373814</c:v>
                </c:pt>
                <c:pt idx="10">
                  <c:v>50698797</c:v>
                </c:pt>
                <c:pt idx="11">
                  <c:v>51060076</c:v>
                </c:pt>
                <c:pt idx="12">
                  <c:v>51443801</c:v>
                </c:pt>
                <c:pt idx="13">
                  <c:v>51906790</c:v>
                </c:pt>
                <c:pt idx="14">
                  <c:v>52317887</c:v>
                </c:pt>
                <c:pt idx="15">
                  <c:v>52719977</c:v>
                </c:pt>
                <c:pt idx="16">
                  <c:v>53080907</c:v>
                </c:pt>
                <c:pt idx="17">
                  <c:v>53390482</c:v>
                </c:pt>
                <c:pt idx="18">
                  <c:v>53685118</c:v>
                </c:pt>
                <c:pt idx="19">
                  <c:v>53958474</c:v>
                </c:pt>
                <c:pt idx="20">
                  <c:v>54188579</c:v>
                </c:pt>
                <c:pt idx="21">
                  <c:v>54574111</c:v>
                </c:pt>
                <c:pt idx="22">
                  <c:v>54928700</c:v>
                </c:pt>
                <c:pt idx="23">
                  <c:v>55293036</c:v>
                </c:pt>
                <c:pt idx="24">
                  <c:v>55588966</c:v>
                </c:pt>
                <c:pt idx="25">
                  <c:v>55847553</c:v>
                </c:pt>
                <c:pt idx="26">
                  <c:v>56063269</c:v>
                </c:pt>
                <c:pt idx="27">
                  <c:v>56247017</c:v>
                </c:pt>
                <c:pt idx="28">
                  <c:v>56388480</c:v>
                </c:pt>
                <c:pt idx="29">
                  <c:v>56479285</c:v>
                </c:pt>
                <c:pt idx="30">
                  <c:v>56524064</c:v>
                </c:pt>
                <c:pt idx="31">
                  <c:v>56563031</c:v>
                </c:pt>
                <c:pt idx="32">
                  <c:v>56565117</c:v>
                </c:pt>
                <c:pt idx="33">
                  <c:v>56588319</c:v>
                </c:pt>
                <c:pt idx="34">
                  <c:v>56597823</c:v>
                </c:pt>
                <c:pt idx="35">
                  <c:v>56594487</c:v>
                </c:pt>
                <c:pt idx="36">
                  <c:v>56609375</c:v>
                </c:pt>
                <c:pt idx="37">
                  <c:v>56649201</c:v>
                </c:pt>
                <c:pt idx="38">
                  <c:v>56694360</c:v>
                </c:pt>
                <c:pt idx="39">
                  <c:v>56744119</c:v>
                </c:pt>
                <c:pt idx="40">
                  <c:v>56772923</c:v>
                </c:pt>
                <c:pt idx="41">
                  <c:v>56821250</c:v>
                </c:pt>
                <c:pt idx="42">
                  <c:v>56842392</c:v>
                </c:pt>
                <c:pt idx="43">
                  <c:v>56844408</c:v>
                </c:pt>
                <c:pt idx="44">
                  <c:v>56844197</c:v>
                </c:pt>
                <c:pt idx="45">
                  <c:v>56876364</c:v>
                </c:pt>
                <c:pt idx="46">
                  <c:v>56904379</c:v>
                </c:pt>
                <c:pt idx="47">
                  <c:v>56909109</c:v>
                </c:pt>
                <c:pt idx="48">
                  <c:v>56923524</c:v>
                </c:pt>
                <c:pt idx="49">
                  <c:v>56960692</c:v>
                </c:pt>
                <c:pt idx="50">
                  <c:v>56987149</c:v>
                </c:pt>
                <c:pt idx="51">
                  <c:v>57179285</c:v>
                </c:pt>
                <c:pt idx="52">
                  <c:v>57604790</c:v>
                </c:pt>
                <c:pt idx="53">
                  <c:v>58036273</c:v>
                </c:pt>
                <c:pt idx="54">
                  <c:v>58280458</c:v>
                </c:pt>
                <c:pt idx="55">
                  <c:v>58501603</c:v>
                </c:pt>
                <c:pt idx="56">
                  <c:v>58992194</c:v>
                </c:pt>
                <c:pt idx="57">
                  <c:v>59410434</c:v>
                </c:pt>
                <c:pt idx="58">
                  <c:v>59679019</c:v>
                </c:pt>
                <c:pt idx="59">
                  <c:v>59935391</c:v>
                </c:pt>
                <c:pt idx="60">
                  <c:v>60089750</c:v>
                </c:pt>
                <c:pt idx="61">
                  <c:v>60261104</c:v>
                </c:pt>
                <c:pt idx="62">
                  <c:v>60328665</c:v>
                </c:pt>
                <c:pt idx="63">
                  <c:v>60277077</c:v>
                </c:pt>
                <c:pt idx="64">
                  <c:v>60146014</c:v>
                </c:pt>
                <c:pt idx="65">
                  <c:v>60050176</c:v>
                </c:pt>
                <c:pt idx="66">
                  <c:v>59922785</c:v>
                </c:pt>
                <c:pt idx="67">
                  <c:v>59816673</c:v>
                </c:pt>
                <c:pt idx="68">
                  <c:v>59641488</c:v>
                </c:pt>
                <c:pt idx="69">
                  <c:v>59236213</c:v>
                </c:pt>
                <c:pt idx="70">
                  <c:v>59030133</c:v>
                </c:pt>
                <c:pt idx="71">
                  <c:v>58997201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C0-445A-9B7A-148B8E65A02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alpha val="33000"/>
                </a:schemeClr>
              </a:solidFill>
              <a:round/>
            </a:ln>
            <a:effectLst/>
          </c:spPr>
        </c:dropLines>
        <c:smooth val="0"/>
        <c:axId val="967650744"/>
        <c:axId val="114311938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Foglio1!$C$1</c15:sqref>
                        </c15:formulaRef>
                      </c:ext>
                    </c:extLst>
                    <c:strCache>
                      <c:ptCount val="1"/>
                      <c:pt idx="0">
                        <c:v>Colonna1</c:v>
                      </c:pt>
                    </c:strCache>
                  </c:strRef>
                </c:tx>
                <c:spPr>
                  <a:ln w="22225" cap="rnd" cmpd="sng" algn="ctr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it-IT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Foglio1!$A$2:$A$77</c15:sqref>
                        </c15:formulaRef>
                      </c:ext>
                    </c:extLst>
                    <c:numCache>
                      <c:formatCode>General</c:formatCode>
                      <c:ptCount val="76"/>
                      <c:pt idx="0">
                        <c:v>1952</c:v>
                      </c:pt>
                      <c:pt idx="1">
                        <c:v>1953</c:v>
                      </c:pt>
                      <c:pt idx="2">
                        <c:v>1954</c:v>
                      </c:pt>
                      <c:pt idx="3">
                        <c:v>1955</c:v>
                      </c:pt>
                      <c:pt idx="4">
                        <c:v>1956</c:v>
                      </c:pt>
                      <c:pt idx="5">
                        <c:v>1957</c:v>
                      </c:pt>
                      <c:pt idx="6">
                        <c:v>1958</c:v>
                      </c:pt>
                      <c:pt idx="7">
                        <c:v>1959</c:v>
                      </c:pt>
                      <c:pt idx="8">
                        <c:v>1960</c:v>
                      </c:pt>
                      <c:pt idx="9">
                        <c:v>1961</c:v>
                      </c:pt>
                      <c:pt idx="10">
                        <c:v>1962</c:v>
                      </c:pt>
                      <c:pt idx="11">
                        <c:v>1963</c:v>
                      </c:pt>
                      <c:pt idx="12">
                        <c:v>1964</c:v>
                      </c:pt>
                      <c:pt idx="13">
                        <c:v>1965</c:v>
                      </c:pt>
                      <c:pt idx="14">
                        <c:v>1966</c:v>
                      </c:pt>
                      <c:pt idx="15">
                        <c:v>1967</c:v>
                      </c:pt>
                      <c:pt idx="16">
                        <c:v>1968</c:v>
                      </c:pt>
                      <c:pt idx="17">
                        <c:v>1969</c:v>
                      </c:pt>
                      <c:pt idx="18">
                        <c:v>1970</c:v>
                      </c:pt>
                      <c:pt idx="19">
                        <c:v>1971</c:v>
                      </c:pt>
                      <c:pt idx="20">
                        <c:v>1972</c:v>
                      </c:pt>
                      <c:pt idx="21">
                        <c:v>1973</c:v>
                      </c:pt>
                      <c:pt idx="22">
                        <c:v>1974</c:v>
                      </c:pt>
                      <c:pt idx="23">
                        <c:v>1975</c:v>
                      </c:pt>
                      <c:pt idx="24">
                        <c:v>1976</c:v>
                      </c:pt>
                      <c:pt idx="25">
                        <c:v>1977</c:v>
                      </c:pt>
                      <c:pt idx="26">
                        <c:v>1978</c:v>
                      </c:pt>
                      <c:pt idx="27">
                        <c:v>1979</c:v>
                      </c:pt>
                      <c:pt idx="28">
                        <c:v>1980</c:v>
                      </c:pt>
                      <c:pt idx="29">
                        <c:v>1981</c:v>
                      </c:pt>
                      <c:pt idx="30">
                        <c:v>1982</c:v>
                      </c:pt>
                      <c:pt idx="31">
                        <c:v>1983</c:v>
                      </c:pt>
                      <c:pt idx="32">
                        <c:v>1984</c:v>
                      </c:pt>
                      <c:pt idx="33">
                        <c:v>1985</c:v>
                      </c:pt>
                      <c:pt idx="34">
                        <c:v>1986</c:v>
                      </c:pt>
                      <c:pt idx="35">
                        <c:v>1987</c:v>
                      </c:pt>
                      <c:pt idx="36">
                        <c:v>1988</c:v>
                      </c:pt>
                      <c:pt idx="37">
                        <c:v>1989</c:v>
                      </c:pt>
                      <c:pt idx="38">
                        <c:v>1990</c:v>
                      </c:pt>
                      <c:pt idx="39">
                        <c:v>1991</c:v>
                      </c:pt>
                      <c:pt idx="40">
                        <c:v>1992</c:v>
                      </c:pt>
                      <c:pt idx="41">
                        <c:v>1993</c:v>
                      </c:pt>
                      <c:pt idx="42">
                        <c:v>1994</c:v>
                      </c:pt>
                      <c:pt idx="43">
                        <c:v>1995</c:v>
                      </c:pt>
                      <c:pt idx="44">
                        <c:v>1996</c:v>
                      </c:pt>
                      <c:pt idx="45">
                        <c:v>1997</c:v>
                      </c:pt>
                      <c:pt idx="46">
                        <c:v>1998</c:v>
                      </c:pt>
                      <c:pt idx="47">
                        <c:v>1999</c:v>
                      </c:pt>
                      <c:pt idx="48">
                        <c:v>2000</c:v>
                      </c:pt>
                      <c:pt idx="49">
                        <c:v>2001</c:v>
                      </c:pt>
                      <c:pt idx="50">
                        <c:v>2002</c:v>
                      </c:pt>
                      <c:pt idx="51">
                        <c:v>2003</c:v>
                      </c:pt>
                      <c:pt idx="52">
                        <c:v>2004</c:v>
                      </c:pt>
                      <c:pt idx="53">
                        <c:v>2005</c:v>
                      </c:pt>
                      <c:pt idx="54">
                        <c:v>2006</c:v>
                      </c:pt>
                      <c:pt idx="55">
                        <c:v>2007</c:v>
                      </c:pt>
                      <c:pt idx="56">
                        <c:v>2008</c:v>
                      </c:pt>
                      <c:pt idx="57">
                        <c:v>2009</c:v>
                      </c:pt>
                      <c:pt idx="58">
                        <c:v>2010</c:v>
                      </c:pt>
                      <c:pt idx="59">
                        <c:v>2011</c:v>
                      </c:pt>
                      <c:pt idx="60">
                        <c:v>2012</c:v>
                      </c:pt>
                      <c:pt idx="61">
                        <c:v>2013</c:v>
                      </c:pt>
                      <c:pt idx="62">
                        <c:v>2014</c:v>
                      </c:pt>
                      <c:pt idx="63">
                        <c:v>2015</c:v>
                      </c:pt>
                      <c:pt idx="64">
                        <c:v>2016</c:v>
                      </c:pt>
                      <c:pt idx="65">
                        <c:v>2017</c:v>
                      </c:pt>
                      <c:pt idx="66">
                        <c:v>2018</c:v>
                      </c:pt>
                      <c:pt idx="67">
                        <c:v>2019</c:v>
                      </c:pt>
                      <c:pt idx="68">
                        <c:v>2020</c:v>
                      </c:pt>
                      <c:pt idx="69">
                        <c:v>2021</c:v>
                      </c:pt>
                      <c:pt idx="70">
                        <c:v>2022</c:v>
                      </c:pt>
                      <c:pt idx="71">
                        <c:v>2023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Foglio1!$C$2:$C$77</c15:sqref>
                        </c15:formulaRef>
                      </c:ext>
                    </c:extLst>
                    <c:numCache>
                      <c:formatCode>General</c:formatCode>
                      <c:ptCount val="76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D0C0-445A-9B7A-148B8E65A02D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Foglio1!$D$1</c15:sqref>
                        </c15:formulaRef>
                      </c:ext>
                    </c:extLst>
                    <c:strCache>
                      <c:ptCount val="1"/>
                      <c:pt idx="0">
                        <c:v>Colonna2</c:v>
                      </c:pt>
                    </c:strCache>
                  </c:strRef>
                </c:tx>
                <c:spPr>
                  <a:ln w="22225" cap="rnd" cmpd="sng" algn="ctr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it-IT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Foglio1!$A$2:$A$77</c15:sqref>
                        </c15:formulaRef>
                      </c:ext>
                    </c:extLst>
                    <c:numCache>
                      <c:formatCode>General</c:formatCode>
                      <c:ptCount val="76"/>
                      <c:pt idx="0">
                        <c:v>1952</c:v>
                      </c:pt>
                      <c:pt idx="1">
                        <c:v>1953</c:v>
                      </c:pt>
                      <c:pt idx="2">
                        <c:v>1954</c:v>
                      </c:pt>
                      <c:pt idx="3">
                        <c:v>1955</c:v>
                      </c:pt>
                      <c:pt idx="4">
                        <c:v>1956</c:v>
                      </c:pt>
                      <c:pt idx="5">
                        <c:v>1957</c:v>
                      </c:pt>
                      <c:pt idx="6">
                        <c:v>1958</c:v>
                      </c:pt>
                      <c:pt idx="7">
                        <c:v>1959</c:v>
                      </c:pt>
                      <c:pt idx="8">
                        <c:v>1960</c:v>
                      </c:pt>
                      <c:pt idx="9">
                        <c:v>1961</c:v>
                      </c:pt>
                      <c:pt idx="10">
                        <c:v>1962</c:v>
                      </c:pt>
                      <c:pt idx="11">
                        <c:v>1963</c:v>
                      </c:pt>
                      <c:pt idx="12">
                        <c:v>1964</c:v>
                      </c:pt>
                      <c:pt idx="13">
                        <c:v>1965</c:v>
                      </c:pt>
                      <c:pt idx="14">
                        <c:v>1966</c:v>
                      </c:pt>
                      <c:pt idx="15">
                        <c:v>1967</c:v>
                      </c:pt>
                      <c:pt idx="16">
                        <c:v>1968</c:v>
                      </c:pt>
                      <c:pt idx="17">
                        <c:v>1969</c:v>
                      </c:pt>
                      <c:pt idx="18">
                        <c:v>1970</c:v>
                      </c:pt>
                      <c:pt idx="19">
                        <c:v>1971</c:v>
                      </c:pt>
                      <c:pt idx="20">
                        <c:v>1972</c:v>
                      </c:pt>
                      <c:pt idx="21">
                        <c:v>1973</c:v>
                      </c:pt>
                      <c:pt idx="22">
                        <c:v>1974</c:v>
                      </c:pt>
                      <c:pt idx="23">
                        <c:v>1975</c:v>
                      </c:pt>
                      <c:pt idx="24">
                        <c:v>1976</c:v>
                      </c:pt>
                      <c:pt idx="25">
                        <c:v>1977</c:v>
                      </c:pt>
                      <c:pt idx="26">
                        <c:v>1978</c:v>
                      </c:pt>
                      <c:pt idx="27">
                        <c:v>1979</c:v>
                      </c:pt>
                      <c:pt idx="28">
                        <c:v>1980</c:v>
                      </c:pt>
                      <c:pt idx="29">
                        <c:v>1981</c:v>
                      </c:pt>
                      <c:pt idx="30">
                        <c:v>1982</c:v>
                      </c:pt>
                      <c:pt idx="31">
                        <c:v>1983</c:v>
                      </c:pt>
                      <c:pt idx="32">
                        <c:v>1984</c:v>
                      </c:pt>
                      <c:pt idx="33">
                        <c:v>1985</c:v>
                      </c:pt>
                      <c:pt idx="34">
                        <c:v>1986</c:v>
                      </c:pt>
                      <c:pt idx="35">
                        <c:v>1987</c:v>
                      </c:pt>
                      <c:pt idx="36">
                        <c:v>1988</c:v>
                      </c:pt>
                      <c:pt idx="37">
                        <c:v>1989</c:v>
                      </c:pt>
                      <c:pt idx="38">
                        <c:v>1990</c:v>
                      </c:pt>
                      <c:pt idx="39">
                        <c:v>1991</c:v>
                      </c:pt>
                      <c:pt idx="40">
                        <c:v>1992</c:v>
                      </c:pt>
                      <c:pt idx="41">
                        <c:v>1993</c:v>
                      </c:pt>
                      <c:pt idx="42">
                        <c:v>1994</c:v>
                      </c:pt>
                      <c:pt idx="43">
                        <c:v>1995</c:v>
                      </c:pt>
                      <c:pt idx="44">
                        <c:v>1996</c:v>
                      </c:pt>
                      <c:pt idx="45">
                        <c:v>1997</c:v>
                      </c:pt>
                      <c:pt idx="46">
                        <c:v>1998</c:v>
                      </c:pt>
                      <c:pt idx="47">
                        <c:v>1999</c:v>
                      </c:pt>
                      <c:pt idx="48">
                        <c:v>2000</c:v>
                      </c:pt>
                      <c:pt idx="49">
                        <c:v>2001</c:v>
                      </c:pt>
                      <c:pt idx="50">
                        <c:v>2002</c:v>
                      </c:pt>
                      <c:pt idx="51">
                        <c:v>2003</c:v>
                      </c:pt>
                      <c:pt idx="52">
                        <c:v>2004</c:v>
                      </c:pt>
                      <c:pt idx="53">
                        <c:v>2005</c:v>
                      </c:pt>
                      <c:pt idx="54">
                        <c:v>2006</c:v>
                      </c:pt>
                      <c:pt idx="55">
                        <c:v>2007</c:v>
                      </c:pt>
                      <c:pt idx="56">
                        <c:v>2008</c:v>
                      </c:pt>
                      <c:pt idx="57">
                        <c:v>2009</c:v>
                      </c:pt>
                      <c:pt idx="58">
                        <c:v>2010</c:v>
                      </c:pt>
                      <c:pt idx="59">
                        <c:v>2011</c:v>
                      </c:pt>
                      <c:pt idx="60">
                        <c:v>2012</c:v>
                      </c:pt>
                      <c:pt idx="61">
                        <c:v>2013</c:v>
                      </c:pt>
                      <c:pt idx="62">
                        <c:v>2014</c:v>
                      </c:pt>
                      <c:pt idx="63">
                        <c:v>2015</c:v>
                      </c:pt>
                      <c:pt idx="64">
                        <c:v>2016</c:v>
                      </c:pt>
                      <c:pt idx="65">
                        <c:v>2017</c:v>
                      </c:pt>
                      <c:pt idx="66">
                        <c:v>2018</c:v>
                      </c:pt>
                      <c:pt idx="67">
                        <c:v>2019</c:v>
                      </c:pt>
                      <c:pt idx="68">
                        <c:v>2020</c:v>
                      </c:pt>
                      <c:pt idx="69">
                        <c:v>2021</c:v>
                      </c:pt>
                      <c:pt idx="70">
                        <c:v>2022</c:v>
                      </c:pt>
                      <c:pt idx="71">
                        <c:v>2023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Foglio1!$D$2:$D$77</c15:sqref>
                        </c15:formulaRef>
                      </c:ext>
                    </c:extLst>
                    <c:numCache>
                      <c:formatCode>d\-mmm</c:formatCode>
                      <c:ptCount val="76"/>
                      <c:pt idx="1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0C0-445A-9B7A-148B8E65A02D}"/>
                  </c:ext>
                </c:extLst>
              </c15:ser>
            </c15:filteredLineSeries>
          </c:ext>
        </c:extLst>
      </c:lineChart>
      <c:catAx>
        <c:axId val="967650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3119384"/>
        <c:crossesAt val="0"/>
        <c:auto val="1"/>
        <c:lblAlgn val="ctr"/>
        <c:lblOffset val="100"/>
        <c:tickLblSkip val="5"/>
        <c:noMultiLvlLbl val="0"/>
      </c:catAx>
      <c:valAx>
        <c:axId val="1143119384"/>
        <c:scaling>
          <c:orientation val="minMax"/>
          <c:max val="62000000"/>
          <c:min val="45000000"/>
        </c:scaling>
        <c:delete val="1"/>
        <c:axPos val="l"/>
        <c:numFmt formatCode="General" sourceLinked="0"/>
        <c:majorTickMark val="none"/>
        <c:minorTickMark val="none"/>
        <c:tickLblPos val="nextTo"/>
        <c:crossAx val="967650744"/>
        <c:crosses val="autoZero"/>
        <c:crossBetween val="between"/>
        <c:dispUnits>
          <c:builtInUnit val="tenMillions"/>
        </c:dispUnits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A9755-83E2-4D49-93A7-A21E4D23A10D}" type="datetimeFigureOut">
              <a:rPr lang="it-IT" smtClean="0"/>
              <a:t>11/11/2024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5CC2E-D12C-454E-84E6-D67733A3DF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40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7B0-35A8-438A-B06E-9E96E5438913}" type="datetime1">
              <a:rPr lang="it-IT" smtClean="0"/>
              <a:t>11/11/2024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63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ACDBD-2A1B-4BC3-90B8-4B982271B4E2}" type="datetime1">
              <a:rPr lang="it-IT" smtClean="0"/>
              <a:t>11/11/2024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617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910F1-51DD-4A5B-9ACD-F2D1B12A1F00}" type="datetime1">
              <a:rPr lang="it-IT" smtClean="0"/>
              <a:t>11/11/2024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184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2B39-551F-4C95-8C71-D91BEEA8E1B2}" type="datetime1">
              <a:rPr lang="it-IT" smtClean="0"/>
              <a:t>11/11/2024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852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8048-ACBE-41E6-A5B0-4BD050F6F61B}" type="datetime1">
              <a:rPr lang="it-IT" smtClean="0"/>
              <a:t>11/11/2024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85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8BEB-F945-442A-BA39-B3C705619285}" type="datetime1">
              <a:rPr lang="it-IT" smtClean="0"/>
              <a:t>11/11/2024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5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D8B3-3938-4548-8B88-32B2DC54BDB6}" type="datetime1">
              <a:rPr lang="it-IT" smtClean="0"/>
              <a:t>11/11/2024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46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7978-132C-489B-A934-51993686690F}" type="datetime1">
              <a:rPr lang="it-IT" smtClean="0"/>
              <a:t>11/11/2024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0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8931-0A38-4C3F-829F-3CD462AF08D6}" type="datetime1">
              <a:rPr lang="it-IT" smtClean="0"/>
              <a:t>11/11/2024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1752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621B-3C92-4310-AE54-51DABF0E9587}" type="datetime1">
              <a:rPr lang="it-IT" smtClean="0"/>
              <a:t>11/11/2024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835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5A699-1A77-4A25-AAC9-F6003D43A8E1}" type="datetime1">
              <a:rPr lang="it-IT" smtClean="0"/>
              <a:t>11/11/2024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048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B5C249C-FA90-4034-84B2-1A80286EDD9A}" type="datetime1">
              <a:rPr lang="it-IT" smtClean="0"/>
              <a:t>11/11/2024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DD6FB33-2CD4-47BF-91F8-1D031020CF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973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4.wdp"/><Relationship Id="rId7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microsoft.com/office/2007/relationships/hdphoto" Target="../media/hdphoto9.wdp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1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7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21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21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D33F595-2E35-6ECE-9494-9EE4E7EF4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468" y="4465398"/>
            <a:ext cx="5187636" cy="1431878"/>
          </a:xfrm>
        </p:spPr>
        <p:txBody>
          <a:bodyPr>
            <a:noAutofit/>
          </a:bodyPr>
          <a:lstStyle/>
          <a:p>
            <a:pPr algn="l"/>
            <a:r>
              <a:rPr lang="it-IT" sz="8000" dirty="0" err="1">
                <a:latin typeface="Montserrat SemiBold" pitchFamily="2" charset="0"/>
              </a:rPr>
              <a:t>Fut</a:t>
            </a:r>
            <a:r>
              <a:rPr lang="it-IT" sz="8000" dirty="0">
                <a:latin typeface="Montserrat SemiBold" pitchFamily="2" charset="0"/>
              </a:rPr>
              <a:t>-ITA</a:t>
            </a:r>
            <a:endParaRPr lang="it-IT" sz="8800" dirty="0">
              <a:latin typeface="Montserrat SemiBold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AA1BE6-3F32-AB67-CCE9-B7991D6D3E9F}"/>
              </a:ext>
            </a:extLst>
          </p:cNvPr>
          <p:cNvSpPr txBox="1"/>
          <p:nvPr/>
        </p:nvSpPr>
        <p:spPr>
          <a:xfrm>
            <a:off x="444468" y="5807956"/>
            <a:ext cx="417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Previsione degli italiani del futuro</a:t>
            </a:r>
          </a:p>
          <a:p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26A3005-38AA-6CC9-A5FB-1C5AEACDF266}"/>
              </a:ext>
            </a:extLst>
          </p:cNvPr>
          <p:cNvGrpSpPr/>
          <p:nvPr/>
        </p:nvGrpSpPr>
        <p:grpSpPr>
          <a:xfrm>
            <a:off x="353085" y="151628"/>
            <a:ext cx="2593818" cy="570806"/>
            <a:chOff x="353085" y="151628"/>
            <a:chExt cx="2593818" cy="570806"/>
          </a:xfrm>
        </p:grpSpPr>
        <p:pic>
          <p:nvPicPr>
            <p:cNvPr id="15" name="Immagine 14" descr="Immagine che contiene emblema, simbolo, logo, cerchio&#10;&#10;Descrizione generata automaticamente">
              <a:extLst>
                <a:ext uri="{FF2B5EF4-FFF2-40B4-BE49-F238E27FC236}">
                  <a16:creationId xmlns:a16="http://schemas.microsoft.com/office/drawing/2014/main" id="{2F300742-5B42-A1EF-D666-FD2E5ABE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085" y="151628"/>
              <a:ext cx="570806" cy="570806"/>
            </a:xfrm>
            <a:prstGeom prst="rect">
              <a:avLst/>
            </a:prstGeom>
          </p:spPr>
        </p:pic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EDA2869A-69AC-3A3D-53EC-C0A68DDE7E45}"/>
                </a:ext>
              </a:extLst>
            </p:cNvPr>
            <p:cNvGrpSpPr/>
            <p:nvPr/>
          </p:nvGrpSpPr>
          <p:grpSpPr>
            <a:xfrm>
              <a:off x="937471" y="239516"/>
              <a:ext cx="2009432" cy="395029"/>
              <a:chOff x="923891" y="90783"/>
              <a:chExt cx="2009432" cy="395029"/>
            </a:xfrm>
          </p:grpSpPr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C12828F-4FA3-56D3-33B3-800CDEEA88D1}"/>
                  </a:ext>
                </a:extLst>
              </p:cNvPr>
              <p:cNvSpPr txBox="1"/>
              <p:nvPr/>
            </p:nvSpPr>
            <p:spPr>
              <a:xfrm>
                <a:off x="923891" y="254980"/>
                <a:ext cx="159297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dirty="0">
                    <a:solidFill>
                      <a:schemeClr val="tx1">
                        <a:lumMod val="65000"/>
                      </a:schemeClr>
                    </a:solidFill>
                    <a:latin typeface="Montserrat" pitchFamily="2" charset="0"/>
                  </a:rPr>
                  <a:t>Machine Learning</a:t>
                </a:r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F15DC02-6FEB-31C1-FE1B-9F893516F6B0}"/>
                  </a:ext>
                </a:extLst>
              </p:cNvPr>
              <p:cNvSpPr txBox="1"/>
              <p:nvPr/>
            </p:nvSpPr>
            <p:spPr>
              <a:xfrm>
                <a:off x="923891" y="90783"/>
                <a:ext cx="20094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dirty="0">
                    <a:latin typeface="Montserrat" pitchFamily="2" charset="0"/>
                  </a:rPr>
                  <a:t>Università degli studi di Salerno</a:t>
                </a:r>
              </a:p>
            </p:txBody>
          </p:sp>
        </p:grp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E85EDAE6-A89E-3A73-5342-AB65729FC107}"/>
              </a:ext>
            </a:extLst>
          </p:cNvPr>
          <p:cNvGrpSpPr/>
          <p:nvPr/>
        </p:nvGrpSpPr>
        <p:grpSpPr>
          <a:xfrm>
            <a:off x="8917450" y="190214"/>
            <a:ext cx="2788358" cy="493633"/>
            <a:chOff x="8917450" y="190214"/>
            <a:chExt cx="2788358" cy="493633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A243C27-6DBA-5E58-00AB-43D2F9F51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2175" y="190214"/>
              <a:ext cx="493633" cy="493633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9D41D06D-C262-FB93-DE65-EBF9A2D4E687}"/>
                </a:ext>
              </a:extLst>
            </p:cNvPr>
            <p:cNvGrpSpPr/>
            <p:nvPr/>
          </p:nvGrpSpPr>
          <p:grpSpPr>
            <a:xfrm>
              <a:off x="8917450" y="239516"/>
              <a:ext cx="2129499" cy="395029"/>
              <a:chOff x="923890" y="90783"/>
              <a:chExt cx="2129499" cy="395029"/>
            </a:xfrm>
          </p:grpSpPr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EEFEF1A-2A43-2EAD-9BBF-3F05F8DF5DD1}"/>
                  </a:ext>
                </a:extLst>
              </p:cNvPr>
              <p:cNvSpPr txBox="1"/>
              <p:nvPr/>
            </p:nvSpPr>
            <p:spPr>
              <a:xfrm>
                <a:off x="923890" y="254980"/>
                <a:ext cx="212949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solidFill>
                      <a:schemeClr val="tx1">
                        <a:lumMod val="65000"/>
                      </a:schemeClr>
                    </a:solidFill>
                    <a:latin typeface="Montserrat" pitchFamily="2" charset="0"/>
                  </a:rPr>
                  <a:t>@github/jose-sgariglia</a:t>
                </a:r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301C10BA-DFCC-5315-F0C7-814AD4E91EEA}"/>
                  </a:ext>
                </a:extLst>
              </p:cNvPr>
              <p:cNvSpPr txBox="1"/>
              <p:nvPr/>
            </p:nvSpPr>
            <p:spPr>
              <a:xfrm>
                <a:off x="923890" y="90783"/>
                <a:ext cx="212949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0"/>
                  </a:rPr>
                  <a:t>José Sgariglia</a:t>
                </a:r>
              </a:p>
            </p:txBody>
          </p:sp>
        </p:grp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168CA70-EF03-689C-E823-640E6402C7B5}"/>
              </a:ext>
            </a:extLst>
          </p:cNvPr>
          <p:cNvSpPr txBox="1"/>
          <p:nvPr/>
        </p:nvSpPr>
        <p:spPr>
          <a:xfrm>
            <a:off x="10062501" y="6610357"/>
            <a:ext cx="2129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tx1">
                    <a:lumMod val="65000"/>
                  </a:schemeClr>
                </a:solidFill>
              </a:rPr>
              <a:t>Novembre 2024</a:t>
            </a:r>
          </a:p>
        </p:txBody>
      </p:sp>
      <p:pic>
        <p:nvPicPr>
          <p:cNvPr id="8" name="Immagine 7" descr="Immagine che contiene Elementi grafici, cerchio, Policromia, grafica&#10;&#10;Descrizione generata automaticamente">
            <a:extLst>
              <a:ext uri="{FF2B5EF4-FFF2-40B4-BE49-F238E27FC236}">
                <a16:creationId xmlns:a16="http://schemas.microsoft.com/office/drawing/2014/main" id="{3E94DA89-109A-A6F0-0E7B-92A48EBBD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95" y="2510434"/>
            <a:ext cx="2939410" cy="18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422D1-865E-8F8D-FD28-16348023B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>
            <a:extLst>
              <a:ext uri="{FF2B5EF4-FFF2-40B4-BE49-F238E27FC236}">
                <a16:creationId xmlns:a16="http://schemas.microsoft.com/office/drawing/2014/main" id="{26C0D195-412C-A0DA-5138-6124B744BB36}"/>
              </a:ext>
            </a:extLst>
          </p:cNvPr>
          <p:cNvGrpSpPr/>
          <p:nvPr/>
        </p:nvGrpSpPr>
        <p:grpSpPr>
          <a:xfrm>
            <a:off x="1244107" y="2169000"/>
            <a:ext cx="2520000" cy="2520000"/>
            <a:chOff x="3071855" y="2027022"/>
            <a:chExt cx="2520000" cy="2520000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65568286-BF6F-4701-9ABB-CCD053550FD5}"/>
                </a:ext>
              </a:extLst>
            </p:cNvPr>
            <p:cNvSpPr/>
            <p:nvPr/>
          </p:nvSpPr>
          <p:spPr>
            <a:xfrm>
              <a:off x="3071855" y="2027022"/>
              <a:ext cx="2520000" cy="2520000"/>
            </a:xfrm>
            <a:prstGeom prst="roundRect">
              <a:avLst>
                <a:gd name="adj" fmla="val 19608"/>
              </a:avLst>
            </a:prstGeom>
            <a:solidFill>
              <a:srgbClr val="A9F5FF">
                <a:alpha val="10000"/>
              </a:srgbClr>
            </a:solidFill>
            <a:ln w="63500" cmpd="sng">
              <a:solidFill>
                <a:srgbClr val="A9F5FF">
                  <a:alpha val="10000"/>
                </a:srgb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0198F1F2-40CF-07AE-DBA9-1F77701E265D}"/>
                </a:ext>
              </a:extLst>
            </p:cNvPr>
            <p:cNvGrpSpPr/>
            <p:nvPr/>
          </p:nvGrpSpPr>
          <p:grpSpPr>
            <a:xfrm>
              <a:off x="3323855" y="2489368"/>
              <a:ext cx="2015999" cy="1259551"/>
              <a:chOff x="3323855" y="2489368"/>
              <a:chExt cx="2015999" cy="1259551"/>
            </a:xfrm>
          </p:grpSpPr>
          <p:pic>
            <p:nvPicPr>
              <p:cNvPr id="26" name="Elemento grafico 25">
                <a:extLst>
                  <a:ext uri="{FF2B5EF4-FFF2-40B4-BE49-F238E27FC236}">
                    <a16:creationId xmlns:a16="http://schemas.microsoft.com/office/drawing/2014/main" id="{A8B701FE-81F0-381D-186E-3AC5E968F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70301" y="2489368"/>
                <a:ext cx="923109" cy="923109"/>
              </a:xfrm>
              <a:prstGeom prst="rect">
                <a:avLst/>
              </a:prstGeom>
            </p:spPr>
          </p:pic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924B4538-3E4C-FE69-820C-7F20C5B478D8}"/>
                  </a:ext>
                </a:extLst>
              </p:cNvPr>
              <p:cNvSpPr txBox="1"/>
              <p:nvPr/>
            </p:nvSpPr>
            <p:spPr>
              <a:xfrm>
                <a:off x="3323855" y="3379587"/>
                <a:ext cx="2015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Demografico</a:t>
                </a:r>
              </a:p>
            </p:txBody>
          </p:sp>
        </p:grp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2BADCB2-CD38-3DF4-93E5-32B65D57CA2E}"/>
              </a:ext>
            </a:extLst>
          </p:cNvPr>
          <p:cNvGrpSpPr/>
          <p:nvPr/>
        </p:nvGrpSpPr>
        <p:grpSpPr>
          <a:xfrm>
            <a:off x="8427893" y="2169000"/>
            <a:ext cx="2520000" cy="2520000"/>
            <a:chOff x="7902444" y="2186455"/>
            <a:chExt cx="2520000" cy="2520000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84F0C70D-C1F0-F317-AA97-C2D18230EE16}"/>
                </a:ext>
              </a:extLst>
            </p:cNvPr>
            <p:cNvSpPr/>
            <p:nvPr/>
          </p:nvSpPr>
          <p:spPr>
            <a:xfrm>
              <a:off x="7902444" y="2186455"/>
              <a:ext cx="2520000" cy="2520000"/>
            </a:xfrm>
            <a:prstGeom prst="roundRect">
              <a:avLst>
                <a:gd name="adj" fmla="val 19608"/>
              </a:avLst>
            </a:prstGeom>
            <a:solidFill>
              <a:srgbClr val="4FA9DD">
                <a:alpha val="9804"/>
              </a:srgbClr>
            </a:solidFill>
            <a:ln w="63500" cmpd="sng">
              <a:solidFill>
                <a:srgbClr val="4FA9DD">
                  <a:alpha val="10000"/>
                </a:srgb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E5B8F44F-6256-94EA-579A-34DC708D23F5}"/>
                </a:ext>
              </a:extLst>
            </p:cNvPr>
            <p:cNvSpPr txBox="1"/>
            <p:nvPr/>
          </p:nvSpPr>
          <p:spPr>
            <a:xfrm>
              <a:off x="8154444" y="3538098"/>
              <a:ext cx="201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Ambientale</a:t>
              </a:r>
            </a:p>
          </p:txBody>
        </p:sp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647F8EDE-AAC4-892B-308B-E8E229AE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61024" y="2708934"/>
              <a:ext cx="802838" cy="802838"/>
            </a:xfrm>
            <a:prstGeom prst="rect">
              <a:avLst/>
            </a:prstGeom>
          </p:spPr>
        </p:pic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822FA968-BCC5-3E04-397D-2F665A3E629D}"/>
              </a:ext>
            </a:extLst>
          </p:cNvPr>
          <p:cNvGrpSpPr/>
          <p:nvPr/>
        </p:nvGrpSpPr>
        <p:grpSpPr>
          <a:xfrm>
            <a:off x="4838681" y="2169000"/>
            <a:ext cx="2520000" cy="2520000"/>
            <a:chOff x="7618883" y="2027022"/>
            <a:chExt cx="2520000" cy="25200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8F1167E3-18AD-922F-2D76-F35956A3E5A5}"/>
                </a:ext>
              </a:extLst>
            </p:cNvPr>
            <p:cNvSpPr/>
            <p:nvPr/>
          </p:nvSpPr>
          <p:spPr>
            <a:xfrm>
              <a:off x="7618883" y="2027022"/>
              <a:ext cx="2520000" cy="2520000"/>
            </a:xfrm>
            <a:prstGeom prst="roundRect">
              <a:avLst>
                <a:gd name="adj" fmla="val 19608"/>
              </a:avLst>
            </a:prstGeom>
            <a:solidFill>
              <a:srgbClr val="49BEE2">
                <a:alpha val="9804"/>
              </a:srgbClr>
            </a:solidFill>
            <a:ln w="63500" cmpd="sng">
              <a:solidFill>
                <a:srgbClr val="49BEE2">
                  <a:alpha val="9804"/>
                </a:srgb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87FF9F72-CBC5-F430-E601-DCAF97600AF7}"/>
                </a:ext>
              </a:extLst>
            </p:cNvPr>
            <p:cNvSpPr txBox="1"/>
            <p:nvPr/>
          </p:nvSpPr>
          <p:spPr>
            <a:xfrm>
              <a:off x="7870883" y="3378665"/>
              <a:ext cx="201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Economico</a:t>
              </a:r>
            </a:p>
          </p:txBody>
        </p:sp>
        <p:pic>
          <p:nvPicPr>
            <p:cNvPr id="20" name="Elemento grafico 19">
              <a:extLst>
                <a:ext uri="{FF2B5EF4-FFF2-40B4-BE49-F238E27FC236}">
                  <a16:creationId xmlns:a16="http://schemas.microsoft.com/office/drawing/2014/main" id="{91D8B08D-59A5-3380-BD31-2C82E1C2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10933" y="2549504"/>
              <a:ext cx="802835" cy="802835"/>
            </a:xfrm>
            <a:prstGeom prst="rect">
              <a:avLst/>
            </a:prstGeom>
          </p:spPr>
        </p:pic>
      </p:grpSp>
      <p:pic>
        <p:nvPicPr>
          <p:cNvPr id="28" name="Immagine 27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27D6F1BD-D392-6987-9D67-3569E2B3E78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6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29466 0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E8CD1F80-19AC-67AD-5BFC-B447D6938F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13" name="Immagine 12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AEE44518-8E05-D9F5-5F15-D331F8368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8" t="40016" r="37925" b="43388"/>
          <a:stretch/>
        </p:blipFill>
        <p:spPr>
          <a:xfrm>
            <a:off x="525101" y="206203"/>
            <a:ext cx="2501181" cy="9690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738250-4DFA-2693-35F5-7A6D43220E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2847" b="52669"/>
          <a:stretch/>
        </p:blipFill>
        <p:spPr>
          <a:xfrm>
            <a:off x="1" y="0"/>
            <a:ext cx="525097" cy="161419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82391BA-1FFC-089C-0762-0157273A5359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69001"/>
          </a:xfrm>
          <a:prstGeom prst="line">
            <a:avLst/>
          </a:prstGeom>
          <a:ln w="28575">
            <a:solidFill>
              <a:srgbClr val="E21B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e 20">
            <a:extLst>
              <a:ext uri="{FF2B5EF4-FFF2-40B4-BE49-F238E27FC236}">
                <a16:creationId xmlns:a16="http://schemas.microsoft.com/office/drawing/2014/main" id="{667B3CAF-E90E-7198-74FD-6B1650223F82}"/>
              </a:ext>
            </a:extLst>
          </p:cNvPr>
          <p:cNvSpPr/>
          <p:nvPr/>
        </p:nvSpPr>
        <p:spPr>
          <a:xfrm>
            <a:off x="4836000" y="2234314"/>
            <a:ext cx="2520000" cy="2520000"/>
          </a:xfrm>
          <a:prstGeom prst="ellipse">
            <a:avLst/>
          </a:prstGeom>
          <a:solidFill>
            <a:schemeClr val="tx1">
              <a:alpha val="7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glow rad="609600">
              <a:schemeClr val="tx1">
                <a:alpha val="8000"/>
              </a:schemeClr>
            </a:glow>
            <a:reflection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Dataset</a:t>
            </a:r>
          </a:p>
          <a:p>
            <a:pPr algn="ctr"/>
            <a:r>
              <a:rPr lang="it-IT" dirty="0"/>
              <a:t>Popolazione italiana</a:t>
            </a:r>
          </a:p>
        </p:txBody>
      </p:sp>
    </p:spTree>
    <p:extLst>
      <p:ext uri="{BB962C8B-B14F-4D97-AF65-F5344CB8AC3E}">
        <p14:creationId xmlns:p14="http://schemas.microsoft.com/office/powerpoint/2010/main" val="159162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962AC-F384-2C79-E7B7-3ECB7D2B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1CDF29D5-C55F-E023-32E7-2B4B1A73CD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13" name="Immagine 12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98B99E7B-D4ED-4830-C5F2-0132DD106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8" t="40016" r="37925" b="43388"/>
          <a:stretch/>
        </p:blipFill>
        <p:spPr>
          <a:xfrm>
            <a:off x="525101" y="206203"/>
            <a:ext cx="2501181" cy="9690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D573663-B36E-19E1-1DCC-EC182ED5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2847" b="52669"/>
          <a:stretch/>
        </p:blipFill>
        <p:spPr>
          <a:xfrm>
            <a:off x="1" y="0"/>
            <a:ext cx="525097" cy="161419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B9358AC-5180-3CAA-21A8-438240C657F4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69001"/>
          </a:xfrm>
          <a:prstGeom prst="line">
            <a:avLst/>
          </a:prstGeom>
          <a:ln w="28575">
            <a:solidFill>
              <a:srgbClr val="E21B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e 20">
            <a:extLst>
              <a:ext uri="{FF2B5EF4-FFF2-40B4-BE49-F238E27FC236}">
                <a16:creationId xmlns:a16="http://schemas.microsoft.com/office/drawing/2014/main" id="{038EE964-E547-A8DF-C6AD-6A92B37E9474}"/>
              </a:ext>
            </a:extLst>
          </p:cNvPr>
          <p:cNvSpPr>
            <a:spLocks noChangeAspect="1"/>
          </p:cNvSpPr>
          <p:nvPr/>
        </p:nvSpPr>
        <p:spPr>
          <a:xfrm>
            <a:off x="3806126" y="1858199"/>
            <a:ext cx="1853997" cy="1853997"/>
          </a:xfrm>
          <a:prstGeom prst="ellipse">
            <a:avLst/>
          </a:prstGeom>
          <a:solidFill>
            <a:srgbClr val="4FA9DD">
              <a:alpha val="7000"/>
            </a:srgbClr>
          </a:solidFill>
          <a:ln>
            <a:noFill/>
          </a:ln>
          <a:effectLst>
            <a:glow rad="609600">
              <a:srgbClr val="4FA9DD">
                <a:alpha val="8000"/>
              </a:srgbClr>
            </a:glow>
            <a:reflection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1952 - 1971 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30B4F99C-FEB0-FCE4-190B-D6B63D1D0F10}"/>
              </a:ext>
            </a:extLst>
          </p:cNvPr>
          <p:cNvSpPr>
            <a:spLocks noChangeAspect="1"/>
          </p:cNvSpPr>
          <p:nvPr/>
        </p:nvSpPr>
        <p:spPr>
          <a:xfrm>
            <a:off x="5553453" y="1119485"/>
            <a:ext cx="1526748" cy="1526748"/>
          </a:xfrm>
          <a:prstGeom prst="ellipse">
            <a:avLst/>
          </a:prstGeom>
          <a:solidFill>
            <a:srgbClr val="A9F5FF">
              <a:alpha val="7000"/>
            </a:srgbClr>
          </a:solidFill>
          <a:ln>
            <a:noFill/>
          </a:ln>
          <a:effectLst>
            <a:glow rad="609600">
              <a:srgbClr val="A9F5FF">
                <a:alpha val="8000"/>
              </a:srgbClr>
            </a:glow>
            <a:reflection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1972 - 1981 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380B4DA1-C867-8FA2-8010-33BD1198EE52}"/>
              </a:ext>
            </a:extLst>
          </p:cNvPr>
          <p:cNvSpPr>
            <a:spLocks noChangeAspect="1"/>
          </p:cNvSpPr>
          <p:nvPr/>
        </p:nvSpPr>
        <p:spPr>
          <a:xfrm>
            <a:off x="5600234" y="2789335"/>
            <a:ext cx="1337305" cy="1337305"/>
          </a:xfrm>
          <a:prstGeom prst="ellipse">
            <a:avLst/>
          </a:prstGeom>
          <a:solidFill>
            <a:srgbClr val="5785D5">
              <a:alpha val="7000"/>
            </a:srgbClr>
          </a:solidFill>
          <a:ln>
            <a:noFill/>
          </a:ln>
          <a:effectLst>
            <a:glow rad="609600">
              <a:srgbClr val="5785D5">
                <a:alpha val="8000"/>
              </a:srgbClr>
            </a:glow>
            <a:reflection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2019 - 2024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C1D2198-483E-4CAA-D0CE-24A9656D069E}"/>
              </a:ext>
            </a:extLst>
          </p:cNvPr>
          <p:cNvSpPr>
            <a:spLocks noChangeAspect="1"/>
          </p:cNvSpPr>
          <p:nvPr/>
        </p:nvSpPr>
        <p:spPr>
          <a:xfrm>
            <a:off x="4081832" y="3758797"/>
            <a:ext cx="1979717" cy="1979717"/>
          </a:xfrm>
          <a:prstGeom prst="ellipse">
            <a:avLst/>
          </a:prstGeom>
          <a:solidFill>
            <a:srgbClr val="49BEE2">
              <a:alpha val="7000"/>
            </a:srgbClr>
          </a:solidFill>
          <a:ln>
            <a:noFill/>
          </a:ln>
          <a:effectLst>
            <a:glow rad="609600">
              <a:srgbClr val="49BEE2">
                <a:alpha val="8000"/>
              </a:srgbClr>
            </a:glow>
            <a:reflection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1992 - 2001 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B9B53A0-20D2-4DCF-48C4-623D0BE8A022}"/>
              </a:ext>
            </a:extLst>
          </p:cNvPr>
          <p:cNvSpPr>
            <a:spLocks noChangeAspect="1"/>
          </p:cNvSpPr>
          <p:nvPr/>
        </p:nvSpPr>
        <p:spPr>
          <a:xfrm>
            <a:off x="6182558" y="4009615"/>
            <a:ext cx="1662864" cy="1662864"/>
          </a:xfrm>
          <a:prstGeom prst="ellipse">
            <a:avLst/>
          </a:prstGeom>
          <a:solidFill>
            <a:srgbClr val="5E61CC">
              <a:alpha val="7000"/>
            </a:srgbClr>
          </a:solidFill>
          <a:ln>
            <a:noFill/>
          </a:ln>
          <a:effectLst>
            <a:glow rad="609600">
              <a:srgbClr val="5E61CC">
                <a:alpha val="8000"/>
              </a:srgbClr>
            </a:glow>
            <a:reflection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2002 - 2019 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1B57001-B94A-6770-1A79-65E9E5ACD0E3}"/>
              </a:ext>
            </a:extLst>
          </p:cNvPr>
          <p:cNvSpPr>
            <a:spLocks noChangeAspect="1"/>
          </p:cNvSpPr>
          <p:nvPr/>
        </p:nvSpPr>
        <p:spPr>
          <a:xfrm>
            <a:off x="6935302" y="2326875"/>
            <a:ext cx="1450571" cy="1450571"/>
          </a:xfrm>
          <a:prstGeom prst="ellipse">
            <a:avLst/>
          </a:prstGeom>
          <a:solidFill>
            <a:srgbClr val="6B30C2">
              <a:alpha val="7000"/>
            </a:srgbClr>
          </a:solidFill>
          <a:ln>
            <a:noFill/>
          </a:ln>
          <a:effectLst>
            <a:glow rad="609600">
              <a:srgbClr val="6B30C2">
                <a:alpha val="8000"/>
              </a:srgbClr>
            </a:glow>
            <a:reflection endPos="0" dist="508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1982 - 1991 </a:t>
            </a:r>
          </a:p>
        </p:txBody>
      </p:sp>
    </p:spTree>
    <p:extLst>
      <p:ext uri="{BB962C8B-B14F-4D97-AF65-F5344CB8AC3E}">
        <p14:creationId xmlns:p14="http://schemas.microsoft.com/office/powerpoint/2010/main" val="86447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1BFA3-FD51-120A-37BC-DC336FBB0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po 62">
            <a:extLst>
              <a:ext uri="{FF2B5EF4-FFF2-40B4-BE49-F238E27FC236}">
                <a16:creationId xmlns:a16="http://schemas.microsoft.com/office/drawing/2014/main" id="{BE0E26AE-CA5D-ADF5-36F1-B3A06297E665}"/>
              </a:ext>
            </a:extLst>
          </p:cNvPr>
          <p:cNvGrpSpPr/>
          <p:nvPr/>
        </p:nvGrpSpPr>
        <p:grpSpPr>
          <a:xfrm>
            <a:off x="8289804" y="2369752"/>
            <a:ext cx="3415306" cy="2701503"/>
            <a:chOff x="8305353" y="2370806"/>
            <a:chExt cx="3415306" cy="2701503"/>
          </a:xfrm>
        </p:grpSpPr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98B76CE8-F63A-F342-8F0E-3D32AD5B03F2}"/>
                </a:ext>
              </a:extLst>
            </p:cNvPr>
            <p:cNvSpPr/>
            <p:nvPr/>
          </p:nvSpPr>
          <p:spPr>
            <a:xfrm>
              <a:off x="8305353" y="2370806"/>
              <a:ext cx="3415306" cy="2701503"/>
            </a:xfrm>
            <a:prstGeom prst="roundRect">
              <a:avLst>
                <a:gd name="adj" fmla="val 8324"/>
              </a:avLst>
            </a:prstGeom>
            <a:solidFill>
              <a:srgbClr val="E21B18">
                <a:alpha val="7000"/>
              </a:srgbClr>
            </a:solidFill>
            <a:ln>
              <a:gradFill>
                <a:gsLst>
                  <a:gs pos="100000">
                    <a:srgbClr val="E21B18">
                      <a:alpha val="9000"/>
                    </a:srgbClr>
                  </a:gs>
                  <a:gs pos="0">
                    <a:srgbClr val="E21B18">
                      <a:lumMod val="93000"/>
                      <a:lumOff val="7000"/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sz="18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7011D0DE-09BB-A7F3-D4A2-75C2DA7147E5}"/>
                </a:ext>
              </a:extLst>
            </p:cNvPr>
            <p:cNvSpPr txBox="1"/>
            <p:nvPr/>
          </p:nvSpPr>
          <p:spPr>
            <a:xfrm>
              <a:off x="8537710" y="2758123"/>
              <a:ext cx="2950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3B3B"/>
                  </a:solidFill>
                  <a:latin typeface="+mj-lt"/>
                </a:rPr>
                <a:t>Formattazione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9974C56B-A951-F2C9-5E15-6BAB277BDC8F}"/>
                </a:ext>
              </a:extLst>
            </p:cNvPr>
            <p:cNvSpPr txBox="1"/>
            <p:nvPr/>
          </p:nvSpPr>
          <p:spPr>
            <a:xfrm>
              <a:off x="8553254" y="3185171"/>
              <a:ext cx="29505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chemeClr val="tx1">
                      <a:lumMod val="65000"/>
                    </a:schemeClr>
                  </a:solidFill>
                </a:rPr>
                <a:t>I dati non rispettavano la stessa formattazione (sia nella struttura che nel formato).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4302FF15-189F-FA4F-D1D8-33A4869DDCFE}"/>
                </a:ext>
              </a:extLst>
            </p:cNvPr>
            <p:cNvSpPr txBox="1"/>
            <p:nvPr/>
          </p:nvSpPr>
          <p:spPr>
            <a:xfrm>
              <a:off x="8581810" y="4097194"/>
              <a:ext cx="27526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tx1">
                      <a:lumMod val="95000"/>
                    </a:schemeClr>
                  </a:solidFill>
                </a:rPr>
                <a:t>Difficoltà nella importazione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4AB5879D-D4D1-5A1E-2D8A-7DBF01DE5116}"/>
                </a:ext>
              </a:extLst>
            </p:cNvPr>
            <p:cNvSpPr txBox="1"/>
            <p:nvPr/>
          </p:nvSpPr>
          <p:spPr>
            <a:xfrm>
              <a:off x="8581811" y="4434438"/>
              <a:ext cx="275262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50" dirty="0">
                  <a:solidFill>
                    <a:schemeClr val="tx1">
                      <a:lumMod val="95000"/>
                    </a:schemeClr>
                  </a:solidFill>
                </a:rPr>
                <a:t>Strutture inconsistenti</a:t>
              </a: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BDC4F4DA-81A3-D0F9-202D-A706496371E9}"/>
                </a:ext>
              </a:extLst>
            </p:cNvPr>
            <p:cNvSpPr txBox="1"/>
            <p:nvPr/>
          </p:nvSpPr>
          <p:spPr>
            <a:xfrm>
              <a:off x="8553254" y="3673774"/>
              <a:ext cx="29505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chemeClr val="tx1">
                      <a:lumMod val="65000"/>
                    </a:schemeClr>
                  </a:solidFill>
                </a:rPr>
                <a:t>Standard non sempre rispettati.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EDB18DD-BD04-2076-AAD6-022AF284545C}"/>
              </a:ext>
            </a:extLst>
          </p:cNvPr>
          <p:cNvGrpSpPr/>
          <p:nvPr/>
        </p:nvGrpSpPr>
        <p:grpSpPr>
          <a:xfrm>
            <a:off x="4388347" y="2370808"/>
            <a:ext cx="3415306" cy="2701503"/>
            <a:chOff x="525098" y="2353197"/>
            <a:chExt cx="3415306" cy="2701503"/>
          </a:xfrm>
        </p:grpSpPr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A2FAF94F-EEAC-22F5-E6B9-989112860BB7}"/>
                </a:ext>
              </a:extLst>
            </p:cNvPr>
            <p:cNvSpPr/>
            <p:nvPr/>
          </p:nvSpPr>
          <p:spPr>
            <a:xfrm>
              <a:off x="525098" y="2353197"/>
              <a:ext cx="3415306" cy="2701503"/>
            </a:xfrm>
            <a:prstGeom prst="roundRect">
              <a:avLst>
                <a:gd name="adj" fmla="val 8324"/>
              </a:avLst>
            </a:prstGeom>
            <a:solidFill>
              <a:srgbClr val="E21B18">
                <a:alpha val="7000"/>
              </a:srgbClr>
            </a:solidFill>
            <a:ln>
              <a:gradFill>
                <a:gsLst>
                  <a:gs pos="100000">
                    <a:srgbClr val="E21B18">
                      <a:alpha val="9000"/>
                    </a:srgbClr>
                  </a:gs>
                  <a:gs pos="0">
                    <a:srgbClr val="E21B18">
                      <a:lumMod val="93000"/>
                      <a:lumOff val="7000"/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sz="18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BCB30CEC-BA9B-7B0A-AEBB-3CAA9220FD0C}"/>
                </a:ext>
              </a:extLst>
            </p:cNvPr>
            <p:cNvSpPr txBox="1"/>
            <p:nvPr/>
          </p:nvSpPr>
          <p:spPr>
            <a:xfrm>
              <a:off x="757455" y="2740514"/>
              <a:ext cx="2950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3B3B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B22D9E2B-8E6E-75D8-8B3D-74FF90032F2A}"/>
                </a:ext>
              </a:extLst>
            </p:cNvPr>
            <p:cNvSpPr txBox="1"/>
            <p:nvPr/>
          </p:nvSpPr>
          <p:spPr>
            <a:xfrm>
              <a:off x="772999" y="3167562"/>
              <a:ext cx="2950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chemeClr val="tx1">
                      <a:lumMod val="65000"/>
                    </a:schemeClr>
                  </a:solidFill>
                </a:rPr>
                <a:t>Tra i dataset non c’era una struttura di feature omogenea.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138C0-30BE-7DBB-4CE4-29C89B728B77}"/>
                </a:ext>
              </a:extLst>
            </p:cNvPr>
            <p:cNvSpPr txBox="1"/>
            <p:nvPr/>
          </p:nvSpPr>
          <p:spPr>
            <a:xfrm>
              <a:off x="856435" y="4075924"/>
              <a:ext cx="27526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tx1">
                      <a:lumMod val="95000"/>
                    </a:schemeClr>
                  </a:solidFill>
                </a:rPr>
                <a:t>Complessità nel merge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8F3C659-1AD6-5667-782E-C78751F089E0}"/>
                </a:ext>
              </a:extLst>
            </p:cNvPr>
            <p:cNvSpPr txBox="1"/>
            <p:nvPr/>
          </p:nvSpPr>
          <p:spPr>
            <a:xfrm>
              <a:off x="856435" y="4416827"/>
              <a:ext cx="275262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50" dirty="0">
                  <a:solidFill>
                    <a:schemeClr val="tx1">
                      <a:lumMod val="95000"/>
                    </a:schemeClr>
                  </a:solidFill>
                </a:rPr>
                <a:t>Feature mancanti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15F183BF-E644-DF78-2345-BC1FBD17541B}"/>
              </a:ext>
            </a:extLst>
          </p:cNvPr>
          <p:cNvGrpSpPr/>
          <p:nvPr/>
        </p:nvGrpSpPr>
        <p:grpSpPr>
          <a:xfrm>
            <a:off x="471341" y="2370807"/>
            <a:ext cx="3415306" cy="2701503"/>
            <a:chOff x="525098" y="2353197"/>
            <a:chExt cx="3415306" cy="2701503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8A560A65-74EE-A8BE-5639-2C7B75227EC9}"/>
                </a:ext>
              </a:extLst>
            </p:cNvPr>
            <p:cNvSpPr/>
            <p:nvPr/>
          </p:nvSpPr>
          <p:spPr>
            <a:xfrm>
              <a:off x="525098" y="2353197"/>
              <a:ext cx="3415306" cy="2701503"/>
            </a:xfrm>
            <a:prstGeom prst="roundRect">
              <a:avLst>
                <a:gd name="adj" fmla="val 8324"/>
              </a:avLst>
            </a:prstGeom>
            <a:solidFill>
              <a:srgbClr val="E21B18">
                <a:alpha val="7000"/>
              </a:srgbClr>
            </a:solidFill>
            <a:ln>
              <a:gradFill>
                <a:gsLst>
                  <a:gs pos="100000">
                    <a:srgbClr val="E21B18">
                      <a:alpha val="9000"/>
                    </a:srgbClr>
                  </a:gs>
                  <a:gs pos="0">
                    <a:srgbClr val="E21B18">
                      <a:lumMod val="93000"/>
                      <a:lumOff val="7000"/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sz="18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2F8F5DDE-8EC7-E3EB-4CAA-1B50EB3E8101}"/>
                </a:ext>
              </a:extLst>
            </p:cNvPr>
            <p:cNvSpPr txBox="1"/>
            <p:nvPr/>
          </p:nvSpPr>
          <p:spPr>
            <a:xfrm>
              <a:off x="757455" y="2740514"/>
              <a:ext cx="2950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3B3B"/>
                  </a:solidFill>
                  <a:latin typeface="+mj-lt"/>
                </a:rPr>
                <a:t>Censimenti</a:t>
              </a: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82CFE15-FE57-0647-5FD5-668E781F91CB}"/>
                </a:ext>
              </a:extLst>
            </p:cNvPr>
            <p:cNvSpPr txBox="1"/>
            <p:nvPr/>
          </p:nvSpPr>
          <p:spPr>
            <a:xfrm>
              <a:off x="772999" y="3167562"/>
              <a:ext cx="29505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chemeClr val="tx1">
                      <a:lumMod val="65000"/>
                    </a:schemeClr>
                  </a:solidFill>
                </a:rPr>
                <a:t>La procedura di conteggio della popolazione in base ad una normativa.</a:t>
              </a:r>
              <a:br>
                <a:rPr lang="it-IT" sz="1000" dirty="0">
                  <a:solidFill>
                    <a:schemeClr val="tx1">
                      <a:lumMod val="65000"/>
                    </a:schemeClr>
                  </a:solidFill>
                </a:rPr>
              </a:br>
              <a:r>
                <a:rPr lang="it-IT" sz="1000" dirty="0">
                  <a:solidFill>
                    <a:schemeClr val="tx1">
                      <a:lumMod val="65000"/>
                    </a:schemeClr>
                  </a:solidFill>
                </a:rPr>
                <a:t>Ogni dataset aveva una normativa.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094E86F3-4AF0-0CE1-288D-41F7761427D6}"/>
                </a:ext>
              </a:extLst>
            </p:cNvPr>
            <p:cNvSpPr txBox="1"/>
            <p:nvPr/>
          </p:nvSpPr>
          <p:spPr>
            <a:xfrm>
              <a:off x="801555" y="4075925"/>
              <a:ext cx="27526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solidFill>
                    <a:schemeClr val="tx1">
                      <a:lumMod val="95000"/>
                    </a:schemeClr>
                  </a:solidFill>
                </a:rPr>
                <a:t>Incoerenza dei dati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7DDE43B-D6C8-4050-E0E2-EDABEF8968FF}"/>
                </a:ext>
              </a:extLst>
            </p:cNvPr>
            <p:cNvSpPr txBox="1"/>
            <p:nvPr/>
          </p:nvSpPr>
          <p:spPr>
            <a:xfrm>
              <a:off x="801556" y="4416828"/>
              <a:ext cx="275262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50" dirty="0">
                  <a:solidFill>
                    <a:schemeClr val="tx1">
                      <a:lumMod val="95000"/>
                    </a:schemeClr>
                  </a:solidFill>
                </a:rPr>
                <a:t>Gap di popolazione tra decenni</a:t>
              </a: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CB0D6026-16E4-D6FA-692B-0209B35A8D04}"/>
              </a:ext>
            </a:extLst>
          </p:cNvPr>
          <p:cNvGrpSpPr/>
          <p:nvPr/>
        </p:nvGrpSpPr>
        <p:grpSpPr>
          <a:xfrm>
            <a:off x="4388347" y="2369752"/>
            <a:ext cx="3415306" cy="2701503"/>
            <a:chOff x="4403889" y="107407"/>
            <a:chExt cx="3415306" cy="2701503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6649712B-55B6-9296-B7AE-5B86019E82C0}"/>
                </a:ext>
              </a:extLst>
            </p:cNvPr>
            <p:cNvGrpSpPr/>
            <p:nvPr/>
          </p:nvGrpSpPr>
          <p:grpSpPr>
            <a:xfrm>
              <a:off x="4403889" y="107407"/>
              <a:ext cx="3415306" cy="2701503"/>
              <a:chOff x="525098" y="2353197"/>
              <a:chExt cx="3415306" cy="2701503"/>
            </a:xfrm>
          </p:grpSpPr>
          <p:sp>
            <p:nvSpPr>
              <p:cNvPr id="53" name="Rettangolo con angoli arrotondati 52">
                <a:extLst>
                  <a:ext uri="{FF2B5EF4-FFF2-40B4-BE49-F238E27FC236}">
                    <a16:creationId xmlns:a16="http://schemas.microsoft.com/office/drawing/2014/main" id="{9DF61E30-60A7-E68A-B7F8-5A05D768C875}"/>
                  </a:ext>
                </a:extLst>
              </p:cNvPr>
              <p:cNvSpPr/>
              <p:nvPr/>
            </p:nvSpPr>
            <p:spPr>
              <a:xfrm>
                <a:off x="525098" y="2353197"/>
                <a:ext cx="3415306" cy="2701503"/>
              </a:xfrm>
              <a:prstGeom prst="roundRect">
                <a:avLst>
                  <a:gd name="adj" fmla="val 8324"/>
                </a:avLst>
              </a:prstGeom>
              <a:solidFill>
                <a:srgbClr val="00B050">
                  <a:alpha val="7000"/>
                </a:srgbClr>
              </a:solidFill>
              <a:ln>
                <a:gradFill>
                  <a:gsLst>
                    <a:gs pos="100000">
                      <a:srgbClr val="00B050">
                        <a:alpha val="18000"/>
                      </a:srgbClr>
                    </a:gs>
                    <a:gs pos="0">
                      <a:srgbClr val="00B050">
                        <a:lumMod val="80000"/>
                        <a:lumOff val="20000"/>
                        <a:alpha val="38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t-IT" sz="18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4C277F3F-C347-214B-2AF5-F2C3D847506A}"/>
                  </a:ext>
                </a:extLst>
              </p:cNvPr>
              <p:cNvSpPr txBox="1"/>
              <p:nvPr/>
            </p:nvSpPr>
            <p:spPr>
              <a:xfrm>
                <a:off x="757455" y="2740514"/>
                <a:ext cx="2950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rgbClr val="04FC74"/>
                    </a:solidFill>
                    <a:latin typeface="+mj-lt"/>
                  </a:rPr>
                  <a:t>Feature</a:t>
                </a:r>
              </a:p>
            </p:txBody>
          </p: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7D6BFA4B-ECC3-4523-8A4C-6F898FD07947}"/>
                  </a:ext>
                </a:extLst>
              </p:cNvPr>
              <p:cNvSpPr txBox="1"/>
              <p:nvPr/>
            </p:nvSpPr>
            <p:spPr>
              <a:xfrm>
                <a:off x="772999" y="3167562"/>
                <a:ext cx="29505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tx1">
                        <a:lumMod val="65000"/>
                      </a:schemeClr>
                    </a:solidFill>
                  </a:rPr>
                  <a:t>Tra i dataset non c’era una struttura di feature omogenea</a:t>
                </a:r>
              </a:p>
            </p:txBody>
          </p:sp>
        </p:grp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77383D1B-029C-E458-706E-362838EEA98A}"/>
                </a:ext>
              </a:extLst>
            </p:cNvPr>
            <p:cNvSpPr txBox="1"/>
            <p:nvPr/>
          </p:nvSpPr>
          <p:spPr>
            <a:xfrm>
              <a:off x="4719683" y="1863740"/>
              <a:ext cx="2752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tx1">
                      <a:lumMod val="95000"/>
                    </a:schemeClr>
                  </a:solidFill>
                  <a:latin typeface="Montserrat Medium" pitchFamily="2" charset="0"/>
                </a:rPr>
                <a:t>Data </a:t>
              </a:r>
              <a:r>
                <a:rPr lang="it-IT" sz="1400" dirty="0" err="1">
                  <a:solidFill>
                    <a:schemeClr val="tx1">
                      <a:lumMod val="95000"/>
                    </a:schemeClr>
                  </a:solidFill>
                  <a:latin typeface="Montserrat Medium" pitchFamily="2" charset="0"/>
                </a:rPr>
                <a:t>Cleaning</a:t>
              </a:r>
              <a:endParaRPr lang="it-IT" sz="1400" dirty="0">
                <a:solidFill>
                  <a:schemeClr val="tx1">
                    <a:lumMod val="95000"/>
                  </a:schemeClr>
                </a:solidFill>
                <a:latin typeface="Montserrat Medium" pitchFamily="2" charset="0"/>
              </a:endParaRP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C4047122-8DEF-525B-B24B-33B0F7F00246}"/>
              </a:ext>
            </a:extLst>
          </p:cNvPr>
          <p:cNvGrpSpPr/>
          <p:nvPr/>
        </p:nvGrpSpPr>
        <p:grpSpPr>
          <a:xfrm>
            <a:off x="471339" y="2369753"/>
            <a:ext cx="3415306" cy="2701503"/>
            <a:chOff x="4403889" y="107407"/>
            <a:chExt cx="3415306" cy="2701503"/>
          </a:xfrm>
        </p:grpSpPr>
        <p:grpSp>
          <p:nvGrpSpPr>
            <p:cNvPr id="42" name="Gruppo 41">
              <a:extLst>
                <a:ext uri="{FF2B5EF4-FFF2-40B4-BE49-F238E27FC236}">
                  <a16:creationId xmlns:a16="http://schemas.microsoft.com/office/drawing/2014/main" id="{4229DA3F-E064-C718-3475-2A600786FC4F}"/>
                </a:ext>
              </a:extLst>
            </p:cNvPr>
            <p:cNvGrpSpPr/>
            <p:nvPr/>
          </p:nvGrpSpPr>
          <p:grpSpPr>
            <a:xfrm>
              <a:off x="4403889" y="107407"/>
              <a:ext cx="3415306" cy="2701503"/>
              <a:chOff x="525098" y="2353197"/>
              <a:chExt cx="3415306" cy="2701503"/>
            </a:xfrm>
          </p:grpSpPr>
          <p:sp>
            <p:nvSpPr>
              <p:cNvPr id="43" name="Rettangolo con angoli arrotondati 42">
                <a:extLst>
                  <a:ext uri="{FF2B5EF4-FFF2-40B4-BE49-F238E27FC236}">
                    <a16:creationId xmlns:a16="http://schemas.microsoft.com/office/drawing/2014/main" id="{09AF46CE-0086-F65B-E13C-C72B1BF0104D}"/>
                  </a:ext>
                </a:extLst>
              </p:cNvPr>
              <p:cNvSpPr/>
              <p:nvPr/>
            </p:nvSpPr>
            <p:spPr>
              <a:xfrm>
                <a:off x="525098" y="2353197"/>
                <a:ext cx="3415306" cy="2701503"/>
              </a:xfrm>
              <a:prstGeom prst="roundRect">
                <a:avLst>
                  <a:gd name="adj" fmla="val 8324"/>
                </a:avLst>
              </a:prstGeom>
              <a:solidFill>
                <a:srgbClr val="00B050">
                  <a:alpha val="7000"/>
                </a:srgbClr>
              </a:solidFill>
              <a:ln>
                <a:gradFill>
                  <a:gsLst>
                    <a:gs pos="100000">
                      <a:srgbClr val="00B050">
                        <a:alpha val="18000"/>
                      </a:srgbClr>
                    </a:gs>
                    <a:gs pos="0">
                      <a:srgbClr val="00B050">
                        <a:lumMod val="80000"/>
                        <a:lumOff val="20000"/>
                        <a:alpha val="38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t-IT" sz="18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631EE77-BCEF-6E63-B00C-8BE7E7E480CF}"/>
                  </a:ext>
                </a:extLst>
              </p:cNvPr>
              <p:cNvSpPr txBox="1"/>
              <p:nvPr/>
            </p:nvSpPr>
            <p:spPr>
              <a:xfrm>
                <a:off x="757455" y="2740514"/>
                <a:ext cx="2950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rgbClr val="04FC74"/>
                    </a:solidFill>
                    <a:latin typeface="+mj-lt"/>
                  </a:rPr>
                  <a:t>Censimenti</a:t>
                </a:r>
              </a:p>
            </p:txBody>
          </p:sp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B8E04FF-5818-5679-F608-B3FC8969A207}"/>
                  </a:ext>
                </a:extLst>
              </p:cNvPr>
              <p:cNvSpPr txBox="1"/>
              <p:nvPr/>
            </p:nvSpPr>
            <p:spPr>
              <a:xfrm>
                <a:off x="772999" y="3167562"/>
                <a:ext cx="295058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>
                    <a:solidFill>
                      <a:schemeClr val="tx1">
                        <a:lumMod val="65000"/>
                      </a:schemeClr>
                    </a:solidFill>
                  </a:rPr>
                  <a:t>La procedura di conteggio della popolazione in base ad una normativa.</a:t>
                </a:r>
                <a:br>
                  <a:rPr lang="it-IT" sz="1000" dirty="0">
                    <a:solidFill>
                      <a:schemeClr val="tx1">
                        <a:lumMod val="65000"/>
                      </a:schemeClr>
                    </a:solidFill>
                  </a:rPr>
                </a:br>
                <a:r>
                  <a:rPr lang="it-IT" sz="1000" dirty="0">
                    <a:solidFill>
                      <a:schemeClr val="tx1">
                        <a:lumMod val="65000"/>
                      </a:schemeClr>
                    </a:solidFill>
                  </a:rPr>
                  <a:t>Ogni dataset aveva una normativa.</a:t>
                </a:r>
              </a:p>
            </p:txBody>
          </p:sp>
        </p:grp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95DB04F8-936B-5251-B8DF-C1AF2699D7B1}"/>
                </a:ext>
              </a:extLst>
            </p:cNvPr>
            <p:cNvSpPr txBox="1"/>
            <p:nvPr/>
          </p:nvSpPr>
          <p:spPr>
            <a:xfrm>
              <a:off x="4719683" y="1863740"/>
              <a:ext cx="2752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tx1">
                      <a:lumMod val="95000"/>
                    </a:schemeClr>
                  </a:solidFill>
                  <a:latin typeface="Montserrat Medium" pitchFamily="2" charset="0"/>
                </a:rPr>
                <a:t>Processo di Intercensuaria</a:t>
              </a:r>
            </a:p>
          </p:txBody>
        </p:sp>
      </p:grpSp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884AA2CB-F4DC-FBD1-2479-44F02CCD69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13" name="Immagine 12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C3321600-BA7A-626F-496A-009F69B6A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8" t="40016" r="37925" b="43388"/>
          <a:stretch/>
        </p:blipFill>
        <p:spPr>
          <a:xfrm>
            <a:off x="525101" y="206203"/>
            <a:ext cx="2501181" cy="9690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CD5680C-A5B4-A793-B687-F0ED50109F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2847" b="52669"/>
          <a:stretch/>
        </p:blipFill>
        <p:spPr>
          <a:xfrm>
            <a:off x="1" y="0"/>
            <a:ext cx="525097" cy="161419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022A35F-F5C5-2F2C-42C1-C25FDAB1DF99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69001"/>
          </a:xfrm>
          <a:prstGeom prst="line">
            <a:avLst/>
          </a:prstGeom>
          <a:ln w="28575">
            <a:solidFill>
              <a:srgbClr val="E21B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93ECE82D-4232-8346-B2A9-580F76EB53EC}"/>
              </a:ext>
            </a:extLst>
          </p:cNvPr>
          <p:cNvGrpSpPr/>
          <p:nvPr/>
        </p:nvGrpSpPr>
        <p:grpSpPr>
          <a:xfrm>
            <a:off x="8289804" y="2369751"/>
            <a:ext cx="3415306" cy="2701503"/>
            <a:chOff x="8280615" y="5146889"/>
            <a:chExt cx="3415306" cy="2701503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10516B23-42B9-21FB-CB27-92FF9C4C66F9}"/>
                </a:ext>
              </a:extLst>
            </p:cNvPr>
            <p:cNvGrpSpPr/>
            <p:nvPr/>
          </p:nvGrpSpPr>
          <p:grpSpPr>
            <a:xfrm>
              <a:off x="8280615" y="5146889"/>
              <a:ext cx="3415306" cy="2701503"/>
              <a:chOff x="4403889" y="107407"/>
              <a:chExt cx="3415306" cy="2701503"/>
            </a:xfrm>
          </p:grpSpPr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177B396A-CACC-2D10-4F7C-A0CE9C65C706}"/>
                  </a:ext>
                </a:extLst>
              </p:cNvPr>
              <p:cNvGrpSpPr/>
              <p:nvPr/>
            </p:nvGrpSpPr>
            <p:grpSpPr>
              <a:xfrm>
                <a:off x="4403889" y="107407"/>
                <a:ext cx="3415306" cy="2701503"/>
                <a:chOff x="525098" y="2353197"/>
                <a:chExt cx="3415306" cy="2701503"/>
              </a:xfrm>
            </p:grpSpPr>
            <p:sp>
              <p:nvSpPr>
                <p:cNvPr id="59" name="Rettangolo con angoli arrotondati 58">
                  <a:extLst>
                    <a:ext uri="{FF2B5EF4-FFF2-40B4-BE49-F238E27FC236}">
                      <a16:creationId xmlns:a16="http://schemas.microsoft.com/office/drawing/2014/main" id="{F94F2FDB-7DA8-2853-C9F2-EA8D51E06A96}"/>
                    </a:ext>
                  </a:extLst>
                </p:cNvPr>
                <p:cNvSpPr/>
                <p:nvPr/>
              </p:nvSpPr>
              <p:spPr>
                <a:xfrm>
                  <a:off x="525098" y="2353197"/>
                  <a:ext cx="3415306" cy="2701503"/>
                </a:xfrm>
                <a:prstGeom prst="roundRect">
                  <a:avLst>
                    <a:gd name="adj" fmla="val 8324"/>
                  </a:avLst>
                </a:prstGeom>
                <a:solidFill>
                  <a:srgbClr val="00B050">
                    <a:alpha val="7000"/>
                  </a:srgbClr>
                </a:solidFill>
                <a:ln>
                  <a:gradFill>
                    <a:gsLst>
                      <a:gs pos="100000">
                        <a:srgbClr val="00B050">
                          <a:alpha val="18000"/>
                        </a:srgbClr>
                      </a:gs>
                      <a:gs pos="0">
                        <a:srgbClr val="00B050">
                          <a:lumMod val="80000"/>
                          <a:lumOff val="20000"/>
                          <a:alpha val="38000"/>
                        </a:srgb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it-IT" sz="1800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33FBC458-3CA9-E3F1-0441-58500CAA389E}"/>
                    </a:ext>
                  </a:extLst>
                </p:cNvPr>
                <p:cNvSpPr txBox="1"/>
                <p:nvPr/>
              </p:nvSpPr>
              <p:spPr>
                <a:xfrm>
                  <a:off x="757455" y="2740514"/>
                  <a:ext cx="29505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dirty="0">
                      <a:solidFill>
                        <a:srgbClr val="04FC74"/>
                      </a:solidFill>
                      <a:latin typeface="+mj-lt"/>
                    </a:rPr>
                    <a:t>Formattazione</a:t>
                  </a:r>
                </a:p>
              </p:txBody>
            </p:sp>
            <p:sp>
              <p:nvSpPr>
                <p:cNvPr id="61" name="CasellaDiTesto 60">
                  <a:extLst>
                    <a:ext uri="{FF2B5EF4-FFF2-40B4-BE49-F238E27FC236}">
                      <a16:creationId xmlns:a16="http://schemas.microsoft.com/office/drawing/2014/main" id="{8F663499-AB10-5C31-4AD1-043776924221}"/>
                    </a:ext>
                  </a:extLst>
                </p:cNvPr>
                <p:cNvSpPr txBox="1"/>
                <p:nvPr/>
              </p:nvSpPr>
              <p:spPr>
                <a:xfrm>
                  <a:off x="772999" y="3167562"/>
                  <a:ext cx="295058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000" dirty="0">
                      <a:solidFill>
                        <a:schemeClr val="tx1">
                          <a:lumMod val="65000"/>
                        </a:schemeClr>
                      </a:solidFill>
                    </a:rPr>
                    <a:t>I dati non rispettavano la stessa formattazione (sa nella struttura che nel formato).</a:t>
                  </a:r>
                </a:p>
              </p:txBody>
            </p:sp>
          </p:grp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F329FC8-4F65-BF55-F4B1-C2B4F1B84E8D}"/>
                  </a:ext>
                </a:extLst>
              </p:cNvPr>
              <p:cNvSpPr txBox="1"/>
              <p:nvPr/>
            </p:nvSpPr>
            <p:spPr>
              <a:xfrm>
                <a:off x="4719683" y="1863740"/>
                <a:ext cx="2752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solidFill>
                      <a:schemeClr val="tx1">
                        <a:lumMod val="95000"/>
                      </a:schemeClr>
                    </a:solidFill>
                    <a:latin typeface="Montserrat Medium" pitchFamily="2" charset="0"/>
                  </a:rPr>
                  <a:t>Data </a:t>
                </a:r>
                <a:r>
                  <a:rPr lang="it-IT" sz="1400" dirty="0" err="1">
                    <a:solidFill>
                      <a:schemeClr val="tx1">
                        <a:lumMod val="95000"/>
                      </a:schemeClr>
                    </a:solidFill>
                    <a:latin typeface="Montserrat Medium" pitchFamily="2" charset="0"/>
                  </a:rPr>
                  <a:t>Pre</a:t>
                </a:r>
                <a:r>
                  <a:rPr lang="it-IT" sz="1400" dirty="0">
                    <a:solidFill>
                      <a:schemeClr val="tx1">
                        <a:lumMod val="95000"/>
                      </a:schemeClr>
                    </a:solidFill>
                    <a:latin typeface="Montserrat Medium" pitchFamily="2" charset="0"/>
                  </a:rPr>
                  <a:t>-Processing</a:t>
                </a:r>
              </a:p>
            </p:txBody>
          </p:sp>
        </p:grp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6B36A3B4-2613-D657-43B1-77674FC3D002}"/>
                </a:ext>
              </a:extLst>
            </p:cNvPr>
            <p:cNvSpPr txBox="1"/>
            <p:nvPr/>
          </p:nvSpPr>
          <p:spPr>
            <a:xfrm>
              <a:off x="8522163" y="6448051"/>
              <a:ext cx="29505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chemeClr val="tx1">
                      <a:lumMod val="65000"/>
                    </a:schemeClr>
                  </a:solidFill>
                </a:rPr>
                <a:t>Standard non sempre rispettati.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67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BF4DF-5601-5C8A-CE97-646D22AAE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2C855303-487F-3911-ED1F-7139EA0420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13" name="Immagine 12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EFF2ACAA-07CE-48E3-0ACD-3F214EB33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8" t="40016" r="37925" b="43388"/>
          <a:stretch/>
        </p:blipFill>
        <p:spPr>
          <a:xfrm>
            <a:off x="525101" y="206203"/>
            <a:ext cx="2501181" cy="9690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B95AC4A-1B7C-CEED-EFAF-45808D1DD3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2847" b="52669"/>
          <a:stretch/>
        </p:blipFill>
        <p:spPr>
          <a:xfrm>
            <a:off x="1" y="0"/>
            <a:ext cx="525097" cy="161419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1EED730-9520-3D69-D1BC-B2047EC04D8B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69001"/>
          </a:xfrm>
          <a:prstGeom prst="line">
            <a:avLst/>
          </a:prstGeom>
          <a:ln w="28575">
            <a:solidFill>
              <a:srgbClr val="E21B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77DE00-6B3E-03AF-00BC-9E89A2EC726C}"/>
              </a:ext>
            </a:extLst>
          </p:cNvPr>
          <p:cNvSpPr txBox="1"/>
          <p:nvPr/>
        </p:nvSpPr>
        <p:spPr>
          <a:xfrm>
            <a:off x="3597243" y="1690062"/>
            <a:ext cx="49975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0" dirty="0"/>
              <a:t>70</a:t>
            </a:r>
            <a:r>
              <a:rPr lang="it-IT" dirty="0"/>
              <a:t> dati totali</a:t>
            </a:r>
          </a:p>
        </p:txBody>
      </p:sp>
    </p:spTree>
    <p:extLst>
      <p:ext uri="{BB962C8B-B14F-4D97-AF65-F5344CB8AC3E}">
        <p14:creationId xmlns:p14="http://schemas.microsoft.com/office/powerpoint/2010/main" val="133569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2E65A-0A84-2B8A-997B-B151364D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625CE209-A227-4CDD-2EFF-582C379B42C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8" name="video_output">
            <a:hlinkClick r:id="" action="ppaction://media"/>
            <a:extLst>
              <a:ext uri="{FF2B5EF4-FFF2-40B4-BE49-F238E27FC236}">
                <a16:creationId xmlns:a16="http://schemas.microsoft.com/office/drawing/2014/main" id="{DAB4DF9A-5A45-4C33-E68C-E3797B4FE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68155" y="1601773"/>
            <a:ext cx="7255690" cy="483712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9935F092-E7E9-3C50-ACCA-A73278762FE5}"/>
              </a:ext>
            </a:extLst>
          </p:cNvPr>
          <p:cNvGrpSpPr/>
          <p:nvPr/>
        </p:nvGrpSpPr>
        <p:grpSpPr>
          <a:xfrm>
            <a:off x="471341" y="419100"/>
            <a:ext cx="5831001" cy="830997"/>
            <a:chOff x="772999" y="467258"/>
            <a:chExt cx="5831001" cy="830997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8F92670-FF36-CC3F-BFAE-3580AD7F36CA}"/>
                </a:ext>
              </a:extLst>
            </p:cNvPr>
            <p:cNvSpPr txBox="1"/>
            <p:nvPr/>
          </p:nvSpPr>
          <p:spPr>
            <a:xfrm>
              <a:off x="1690541" y="467258"/>
              <a:ext cx="49134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>
                  <a:latin typeface="+mj-lt"/>
                </a:rPr>
                <a:t>La Popolazione Italiana durante gli anni</a:t>
              </a:r>
            </a:p>
          </p:txBody>
        </p:sp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6A4A4A87-291F-751A-ED0F-AABCF0112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999" y="467258"/>
              <a:ext cx="763701" cy="763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2E65A-0A84-2B8A-997B-B151364D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625CE209-A227-4CDD-2EFF-582C379B42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2AECA780-E8DC-1B04-552F-6FDE525C34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010238"/>
              </p:ext>
            </p:extLst>
          </p:nvPr>
        </p:nvGraphicFramePr>
        <p:xfrm>
          <a:off x="2184400" y="317500"/>
          <a:ext cx="10807700" cy="792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73660D-3D60-99B4-2684-2C6672C67156}"/>
              </a:ext>
            </a:extLst>
          </p:cNvPr>
          <p:cNvSpPr txBox="1"/>
          <p:nvPr/>
        </p:nvSpPr>
        <p:spPr>
          <a:xfrm>
            <a:off x="547540" y="1374233"/>
            <a:ext cx="26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2F61BB"/>
                </a:solidFill>
              </a:rPr>
              <a:t>Crescita iniziale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3A24F1-2591-A06C-8113-D51713FF375A}"/>
              </a:ext>
            </a:extLst>
          </p:cNvPr>
          <p:cNvSpPr txBox="1"/>
          <p:nvPr/>
        </p:nvSpPr>
        <p:spPr>
          <a:xfrm>
            <a:off x="547539" y="1841129"/>
            <a:ext cx="26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5785D5"/>
                </a:solidFill>
              </a:rPr>
              <a:t>Stazionamento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3CB9C0F-0C83-086E-542F-76A5E7EFEAFC}"/>
              </a:ext>
            </a:extLst>
          </p:cNvPr>
          <p:cNvSpPr txBox="1"/>
          <p:nvPr/>
        </p:nvSpPr>
        <p:spPr>
          <a:xfrm>
            <a:off x="547539" y="2308025"/>
            <a:ext cx="26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FA9DD"/>
                </a:solidFill>
              </a:rPr>
              <a:t>Picco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D93DC7-33B7-DB83-E067-5337CA60F91D}"/>
              </a:ext>
            </a:extLst>
          </p:cNvPr>
          <p:cNvSpPr txBox="1"/>
          <p:nvPr/>
        </p:nvSpPr>
        <p:spPr>
          <a:xfrm>
            <a:off x="547539" y="2774921"/>
            <a:ext cx="26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A9F5FF"/>
                </a:solidFill>
              </a:rPr>
              <a:t>Decrescita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026547C-DC56-E9CF-A8D6-7392A6FBA228}"/>
              </a:ext>
            </a:extLst>
          </p:cNvPr>
          <p:cNvSpPr txBox="1"/>
          <p:nvPr/>
        </p:nvSpPr>
        <p:spPr>
          <a:xfrm>
            <a:off x="1987033" y="5794801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4,75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EFC75A2-CAAD-D195-1750-F35990A7B794}"/>
              </a:ext>
            </a:extLst>
          </p:cNvPr>
          <p:cNvSpPr txBox="1"/>
          <p:nvPr/>
        </p:nvSpPr>
        <p:spPr>
          <a:xfrm>
            <a:off x="6511787" y="2354191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5,66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A7C8C2D-1F2E-DB0B-03BD-0AD987C81498}"/>
              </a:ext>
            </a:extLst>
          </p:cNvPr>
          <p:cNvSpPr txBox="1"/>
          <p:nvPr/>
        </p:nvSpPr>
        <p:spPr>
          <a:xfrm>
            <a:off x="10509638" y="801356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6,01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F949423-92E4-101E-DD4D-848533AD2FF1}"/>
              </a:ext>
            </a:extLst>
          </p:cNvPr>
          <p:cNvSpPr txBox="1"/>
          <p:nvPr/>
        </p:nvSpPr>
        <p:spPr>
          <a:xfrm>
            <a:off x="11612309" y="1353714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5,9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54F77CBE-BF50-728D-3607-B43BFFA6A1F4}"/>
              </a:ext>
            </a:extLst>
          </p:cNvPr>
          <p:cNvGrpSpPr/>
          <p:nvPr/>
        </p:nvGrpSpPr>
        <p:grpSpPr>
          <a:xfrm>
            <a:off x="547539" y="314654"/>
            <a:ext cx="5854566" cy="763701"/>
            <a:chOff x="772999" y="467258"/>
            <a:chExt cx="5854566" cy="763701"/>
          </a:xfrm>
        </p:grpSpPr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7EC829B-3603-4316-AAEB-E21535BCC77E}"/>
                </a:ext>
              </a:extLst>
            </p:cNvPr>
            <p:cNvSpPr txBox="1"/>
            <p:nvPr/>
          </p:nvSpPr>
          <p:spPr>
            <a:xfrm>
              <a:off x="1714106" y="618275"/>
              <a:ext cx="4913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>
                  <a:latin typeface="+mj-lt"/>
                </a:rPr>
                <a:t>Crescita della Popolazione</a:t>
              </a:r>
            </a:p>
          </p:txBody>
        </p:sp>
        <p:pic>
          <p:nvPicPr>
            <p:cNvPr id="24" name="Elemento grafico 23">
              <a:extLst>
                <a:ext uri="{FF2B5EF4-FFF2-40B4-BE49-F238E27FC236}">
                  <a16:creationId xmlns:a16="http://schemas.microsoft.com/office/drawing/2014/main" id="{93DFA935-293C-8A41-7A89-B76D4CD4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2999" y="467258"/>
              <a:ext cx="763701" cy="763701"/>
            </a:xfrm>
            <a:prstGeom prst="rect">
              <a:avLst/>
            </a:prstGeom>
          </p:spPr>
        </p:pic>
      </p:grp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410BA4A8-07A2-DD0F-A2B0-768AA17C1EBE}"/>
              </a:ext>
            </a:extLst>
          </p:cNvPr>
          <p:cNvCxnSpPr>
            <a:cxnSpLocks/>
          </p:cNvCxnSpPr>
          <p:nvPr/>
        </p:nvCxnSpPr>
        <p:spPr>
          <a:xfrm flipV="1">
            <a:off x="2425183" y="6071800"/>
            <a:ext cx="0" cy="7862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AF0B06D-8BF7-F5D0-6196-55D32288617B}"/>
              </a:ext>
            </a:extLst>
          </p:cNvPr>
          <p:cNvCxnSpPr>
            <a:cxnSpLocks/>
          </p:cNvCxnSpPr>
          <p:nvPr/>
        </p:nvCxnSpPr>
        <p:spPr>
          <a:xfrm flipV="1">
            <a:off x="6949937" y="2677357"/>
            <a:ext cx="0" cy="3596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928A2AF-3021-B425-859F-37AC38803DD1}"/>
              </a:ext>
            </a:extLst>
          </p:cNvPr>
          <p:cNvCxnSpPr>
            <a:cxnSpLocks/>
          </p:cNvCxnSpPr>
          <p:nvPr/>
        </p:nvCxnSpPr>
        <p:spPr>
          <a:xfrm flipV="1">
            <a:off x="10947788" y="1097017"/>
            <a:ext cx="0" cy="3596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08FD7A5-990B-B780-8E38-4575E1878DCC}"/>
              </a:ext>
            </a:extLst>
          </p:cNvPr>
          <p:cNvCxnSpPr>
            <a:cxnSpLocks/>
          </p:cNvCxnSpPr>
          <p:nvPr/>
        </p:nvCxnSpPr>
        <p:spPr>
          <a:xfrm flipV="1">
            <a:off x="12050459" y="1630713"/>
            <a:ext cx="0" cy="3596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DB6E9-1068-ED3A-42A6-409CBD4A0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schermata, spazio, astronomia&#10;&#10;Descrizione generata automaticamente">
            <a:extLst>
              <a:ext uri="{FF2B5EF4-FFF2-40B4-BE49-F238E27FC236}">
                <a16:creationId xmlns:a16="http://schemas.microsoft.com/office/drawing/2014/main" id="{F646E557-C0CF-5044-1A5E-0386FF0B9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2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878D8-C762-C41F-A970-D2DEDC2A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Elementi grafici, grafica, design&#10;&#10;Descrizione generata automaticamente">
            <a:extLst>
              <a:ext uri="{FF2B5EF4-FFF2-40B4-BE49-F238E27FC236}">
                <a16:creationId xmlns:a16="http://schemas.microsoft.com/office/drawing/2014/main" id="{DF9D5E86-94BF-897E-F13D-373125B0A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8" t="40016" r="37925" b="43388"/>
          <a:stretch/>
        </p:blipFill>
        <p:spPr>
          <a:xfrm>
            <a:off x="525099" y="206203"/>
            <a:ext cx="2501181" cy="969001"/>
          </a:xfrm>
          <a:prstGeom prst="rect">
            <a:avLst/>
          </a:prstGeom>
        </p:spPr>
      </p:pic>
      <p:pic>
        <p:nvPicPr>
          <p:cNvPr id="1030" name="Picture 6" descr="St. Louis Fed Web Services: FRED® API">
            <a:extLst>
              <a:ext uri="{FF2B5EF4-FFF2-40B4-BE49-F238E27FC236}">
                <a16:creationId xmlns:a16="http://schemas.microsoft.com/office/drawing/2014/main" id="{89C45350-7930-31A2-3DB7-B7FA724D2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77" y="380042"/>
            <a:ext cx="1941627" cy="6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EF2AF36A-9050-B84B-C39D-A5DAF57606B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CCB5283-BDF9-22E1-A7D8-5FE4DBD5E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33474" cy="1771897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DE3A0F1-4EBB-CECE-1CFF-E7D50A495D96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69001"/>
          </a:xfrm>
          <a:prstGeom prst="line">
            <a:avLst/>
          </a:prstGeom>
          <a:ln w="28575">
            <a:solidFill>
              <a:srgbClr val="E21B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72FE301-79B0-C3AD-5D91-3C700AC39BBB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78526"/>
          </a:xfrm>
          <a:prstGeom prst="line">
            <a:avLst/>
          </a:prstGeom>
          <a:ln w="28575">
            <a:solidFill>
              <a:srgbClr val="6080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8" name="Gruppo 1047">
            <a:extLst>
              <a:ext uri="{FF2B5EF4-FFF2-40B4-BE49-F238E27FC236}">
                <a16:creationId xmlns:a16="http://schemas.microsoft.com/office/drawing/2014/main" id="{328CA4F6-92A6-D5FA-28B6-B41AEDDF23EA}"/>
              </a:ext>
            </a:extLst>
          </p:cNvPr>
          <p:cNvGrpSpPr/>
          <p:nvPr/>
        </p:nvGrpSpPr>
        <p:grpSpPr>
          <a:xfrm>
            <a:off x="914400" y="1657350"/>
            <a:ext cx="4857750" cy="4191000"/>
            <a:chOff x="914400" y="1657350"/>
            <a:chExt cx="4857750" cy="4191000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8894D43B-CF62-736F-F3C7-9C8770B07E05}"/>
                </a:ext>
              </a:extLst>
            </p:cNvPr>
            <p:cNvSpPr/>
            <p:nvPr/>
          </p:nvSpPr>
          <p:spPr>
            <a:xfrm>
              <a:off x="914400" y="1657350"/>
              <a:ext cx="4857750" cy="4191000"/>
            </a:xfrm>
            <a:prstGeom prst="roundRect">
              <a:avLst>
                <a:gd name="adj" fmla="val 7868"/>
              </a:avLst>
            </a:prstGeom>
            <a:solidFill>
              <a:srgbClr val="A9F5FF">
                <a:alpha val="10000"/>
              </a:srgb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  <a:alpha val="3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E3223D2-D2DF-38B8-937A-7E43CD1A2202}"/>
                </a:ext>
              </a:extLst>
            </p:cNvPr>
            <p:cNvSpPr txBox="1"/>
            <p:nvPr/>
          </p:nvSpPr>
          <p:spPr>
            <a:xfrm>
              <a:off x="1309687" y="2076450"/>
              <a:ext cx="4067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Montserrat Medium" pitchFamily="2" charset="0"/>
                </a:rPr>
                <a:t>PIL Reale a prezzo nazionale costante</a:t>
              </a:r>
            </a:p>
          </p:txBody>
        </p:sp>
      </p:grpSp>
      <p:grpSp>
        <p:nvGrpSpPr>
          <p:cNvPr id="1049" name="Gruppo 1048">
            <a:extLst>
              <a:ext uri="{FF2B5EF4-FFF2-40B4-BE49-F238E27FC236}">
                <a16:creationId xmlns:a16="http://schemas.microsoft.com/office/drawing/2014/main" id="{EFE7D700-3FAB-B295-2FFF-1E58C9B41FC2}"/>
              </a:ext>
            </a:extLst>
          </p:cNvPr>
          <p:cNvGrpSpPr/>
          <p:nvPr/>
        </p:nvGrpSpPr>
        <p:grpSpPr>
          <a:xfrm>
            <a:off x="6419850" y="1657350"/>
            <a:ext cx="4857750" cy="4175751"/>
            <a:chOff x="6419850" y="1657350"/>
            <a:chExt cx="4857750" cy="4175751"/>
          </a:xfrm>
        </p:grpSpPr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C9976BD6-8E73-100B-99F9-01D10FC2CB3D}"/>
                </a:ext>
              </a:extLst>
            </p:cNvPr>
            <p:cNvSpPr/>
            <p:nvPr/>
          </p:nvSpPr>
          <p:spPr>
            <a:xfrm>
              <a:off x="6419850" y="1657350"/>
              <a:ext cx="4857750" cy="4175751"/>
            </a:xfrm>
            <a:prstGeom prst="roundRect">
              <a:avLst>
                <a:gd name="adj" fmla="val 7183"/>
              </a:avLst>
            </a:prstGeom>
            <a:solidFill>
              <a:srgbClr val="6B30C2">
                <a:alpha val="9804"/>
              </a:srgb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rgbClr val="7030A0">
                      <a:alpha val="22000"/>
                    </a:srgbClr>
                  </a:gs>
                  <a:gs pos="83000">
                    <a:schemeClr val="accent5">
                      <a:lumMod val="75000"/>
                      <a:alpha val="54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3C78A4D0-AB1A-EB71-8733-36306549EFFC}"/>
                </a:ext>
              </a:extLst>
            </p:cNvPr>
            <p:cNvSpPr txBox="1"/>
            <p:nvPr/>
          </p:nvSpPr>
          <p:spPr>
            <a:xfrm>
              <a:off x="6815138" y="2076450"/>
              <a:ext cx="406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Montserrat Medium" pitchFamily="2" charset="0"/>
                </a:rPr>
                <a:t>PIL pro capite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CC69B3B-0E1D-2468-FD8E-996F3466D408}"/>
              </a:ext>
            </a:extLst>
          </p:cNvPr>
          <p:cNvGrpSpPr/>
          <p:nvPr/>
        </p:nvGrpSpPr>
        <p:grpSpPr>
          <a:xfrm>
            <a:off x="1703777" y="3743039"/>
            <a:ext cx="3567359" cy="523220"/>
            <a:chOff x="1595689" y="3510861"/>
            <a:chExt cx="3567359" cy="523220"/>
          </a:xfrm>
        </p:grpSpPr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1868EAB7-DFC5-1A79-42CC-5FDAF565BA18}"/>
                </a:ext>
              </a:extLst>
            </p:cNvPr>
            <p:cNvSpPr/>
            <p:nvPr/>
          </p:nvSpPr>
          <p:spPr>
            <a:xfrm>
              <a:off x="1595689" y="3682471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rgbClr val="FF6565"/>
                </a:gs>
                <a:gs pos="60500">
                  <a:srgbClr val="FF4C4C"/>
                </a:gs>
                <a:gs pos="100000">
                  <a:srgbClr val="EE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555039F-5F12-C7D9-F3E8-2F0D29AE2992}"/>
                </a:ext>
              </a:extLst>
            </p:cNvPr>
            <p:cNvSpPr txBox="1"/>
            <p:nvPr/>
          </p:nvSpPr>
          <p:spPr>
            <a:xfrm>
              <a:off x="1884057" y="3510861"/>
              <a:ext cx="3278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Legati strettamente alla popolazione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C6CDA34B-BA02-7390-1229-CD6C80AFE134}"/>
              </a:ext>
            </a:extLst>
          </p:cNvPr>
          <p:cNvGrpSpPr/>
          <p:nvPr/>
        </p:nvGrpSpPr>
        <p:grpSpPr>
          <a:xfrm>
            <a:off x="1703777" y="3255466"/>
            <a:ext cx="3529013" cy="307777"/>
            <a:chOff x="1595689" y="3510861"/>
            <a:chExt cx="3529013" cy="307777"/>
          </a:xfrm>
        </p:grpSpPr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2A475C2A-83C9-8784-D50F-7259714980D5}"/>
                </a:ext>
              </a:extLst>
            </p:cNvPr>
            <p:cNvSpPr/>
            <p:nvPr/>
          </p:nvSpPr>
          <p:spPr>
            <a:xfrm>
              <a:off x="1595689" y="3574750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rgbClr val="92D050"/>
                </a:gs>
                <a:gs pos="60500">
                  <a:srgbClr val="00B050"/>
                </a:gs>
                <a:gs pos="100000">
                  <a:schemeClr val="accent6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6DA2FEF-5F86-B0E4-09A3-4A950FC803C6}"/>
                </a:ext>
              </a:extLst>
            </p:cNvPr>
            <p:cNvSpPr txBox="1"/>
            <p:nvPr/>
          </p:nvSpPr>
          <p:spPr>
            <a:xfrm>
              <a:off x="1885950" y="3510861"/>
              <a:ext cx="3238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Salute Economica del Paese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14B6F3E-2D03-8034-FCC2-E8886A773AEE}"/>
              </a:ext>
            </a:extLst>
          </p:cNvPr>
          <p:cNvGrpSpPr/>
          <p:nvPr/>
        </p:nvGrpSpPr>
        <p:grpSpPr>
          <a:xfrm>
            <a:off x="7247574" y="3191291"/>
            <a:ext cx="3529013" cy="307777"/>
            <a:chOff x="1595689" y="3510861"/>
            <a:chExt cx="3529013" cy="307777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82453828-698E-EBCE-EE41-6AD13419A08B}"/>
                </a:ext>
              </a:extLst>
            </p:cNvPr>
            <p:cNvSpPr/>
            <p:nvPr/>
          </p:nvSpPr>
          <p:spPr>
            <a:xfrm>
              <a:off x="1595689" y="3574750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rgbClr val="92D050"/>
                </a:gs>
                <a:gs pos="60500">
                  <a:srgbClr val="00B050"/>
                </a:gs>
                <a:gs pos="100000">
                  <a:schemeClr val="accent6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D7DE4D02-C250-2F14-BC8C-D4D01967DC03}"/>
                </a:ext>
              </a:extLst>
            </p:cNvPr>
            <p:cNvSpPr txBox="1"/>
            <p:nvPr/>
          </p:nvSpPr>
          <p:spPr>
            <a:xfrm>
              <a:off x="1885950" y="3510861"/>
              <a:ext cx="3238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Salute Economica del Paese</a:t>
              </a:r>
            </a:p>
          </p:txBody>
        </p:sp>
      </p:grpSp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ABBF1F52-EE67-D566-C17D-2F8BB5D90034}"/>
              </a:ext>
            </a:extLst>
          </p:cNvPr>
          <p:cNvGrpSpPr/>
          <p:nvPr/>
        </p:nvGrpSpPr>
        <p:grpSpPr>
          <a:xfrm>
            <a:off x="7247574" y="3701655"/>
            <a:ext cx="3569252" cy="523220"/>
            <a:chOff x="7086111" y="3611655"/>
            <a:chExt cx="3569252" cy="523220"/>
          </a:xfrm>
        </p:grpSpPr>
        <p:sp>
          <p:nvSpPr>
            <p:cNvPr id="1024" name="CasellaDiTesto 1023">
              <a:extLst>
                <a:ext uri="{FF2B5EF4-FFF2-40B4-BE49-F238E27FC236}">
                  <a16:creationId xmlns:a16="http://schemas.microsoft.com/office/drawing/2014/main" id="{C55E3A40-4E0C-2E8A-F91F-B49BE3D55133}"/>
                </a:ext>
              </a:extLst>
            </p:cNvPr>
            <p:cNvSpPr txBox="1"/>
            <p:nvPr/>
          </p:nvSpPr>
          <p:spPr>
            <a:xfrm>
              <a:off x="7376372" y="3611655"/>
              <a:ext cx="3278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Legati strettamente alla popolazione</a:t>
              </a:r>
            </a:p>
          </p:txBody>
        </p:sp>
        <p:sp>
          <p:nvSpPr>
            <p:cNvPr id="1025" name="Ovale 1024">
              <a:extLst>
                <a:ext uri="{FF2B5EF4-FFF2-40B4-BE49-F238E27FC236}">
                  <a16:creationId xmlns:a16="http://schemas.microsoft.com/office/drawing/2014/main" id="{F702417A-C56A-1736-B599-4E2981859C5A}"/>
                </a:ext>
              </a:extLst>
            </p:cNvPr>
            <p:cNvSpPr/>
            <p:nvPr/>
          </p:nvSpPr>
          <p:spPr>
            <a:xfrm>
              <a:off x="7086111" y="3785050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rgbClr val="92D050"/>
                </a:gs>
                <a:gs pos="60500">
                  <a:srgbClr val="00B050"/>
                </a:gs>
                <a:gs pos="100000">
                  <a:schemeClr val="accent6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29" name="Gruppo 1028">
            <a:extLst>
              <a:ext uri="{FF2B5EF4-FFF2-40B4-BE49-F238E27FC236}">
                <a16:creationId xmlns:a16="http://schemas.microsoft.com/office/drawing/2014/main" id="{3AC992CD-7F87-0779-B75A-AE77212B2B75}"/>
              </a:ext>
            </a:extLst>
          </p:cNvPr>
          <p:cNvGrpSpPr/>
          <p:nvPr/>
        </p:nvGrpSpPr>
        <p:grpSpPr>
          <a:xfrm>
            <a:off x="7247574" y="4423519"/>
            <a:ext cx="3549132" cy="307777"/>
            <a:chOff x="1578093" y="3510860"/>
            <a:chExt cx="3549132" cy="307777"/>
          </a:xfrm>
        </p:grpSpPr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277E9034-93EE-4B22-48C5-F4997C001D88}"/>
                </a:ext>
              </a:extLst>
            </p:cNvPr>
            <p:cNvSpPr/>
            <p:nvPr/>
          </p:nvSpPr>
          <p:spPr>
            <a:xfrm>
              <a:off x="1578093" y="3574749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rgbClr val="FF6565"/>
                </a:gs>
                <a:gs pos="60500">
                  <a:srgbClr val="FF4C4C"/>
                </a:gs>
                <a:gs pos="100000">
                  <a:srgbClr val="EE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32" name="CasellaDiTesto 1031">
              <a:extLst>
                <a:ext uri="{FF2B5EF4-FFF2-40B4-BE49-F238E27FC236}">
                  <a16:creationId xmlns:a16="http://schemas.microsoft.com/office/drawing/2014/main" id="{89234077-4CCD-46F3-91A5-B377A1670A9D}"/>
                </a:ext>
              </a:extLst>
            </p:cNvPr>
            <p:cNvSpPr txBox="1"/>
            <p:nvPr/>
          </p:nvSpPr>
          <p:spPr>
            <a:xfrm>
              <a:off x="1848234" y="3510860"/>
              <a:ext cx="3278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Non Inflazionati</a:t>
              </a:r>
            </a:p>
          </p:txBody>
        </p:sp>
      </p:grpSp>
      <p:grpSp>
        <p:nvGrpSpPr>
          <p:cNvPr id="1033" name="Gruppo 1032">
            <a:extLst>
              <a:ext uri="{FF2B5EF4-FFF2-40B4-BE49-F238E27FC236}">
                <a16:creationId xmlns:a16="http://schemas.microsoft.com/office/drawing/2014/main" id="{C4AFD271-59DD-1B89-BA85-E105BB17D0C1}"/>
              </a:ext>
            </a:extLst>
          </p:cNvPr>
          <p:cNvGrpSpPr/>
          <p:nvPr/>
        </p:nvGrpSpPr>
        <p:grpSpPr>
          <a:xfrm>
            <a:off x="1705444" y="4487408"/>
            <a:ext cx="3527346" cy="307777"/>
            <a:chOff x="7086111" y="3714540"/>
            <a:chExt cx="3527346" cy="307777"/>
          </a:xfrm>
        </p:grpSpPr>
        <p:sp>
          <p:nvSpPr>
            <p:cNvPr id="1034" name="CasellaDiTesto 1033">
              <a:extLst>
                <a:ext uri="{FF2B5EF4-FFF2-40B4-BE49-F238E27FC236}">
                  <a16:creationId xmlns:a16="http://schemas.microsoft.com/office/drawing/2014/main" id="{AF7A45EE-4DBE-C659-E78F-A5F7DCE70E3D}"/>
                </a:ext>
              </a:extLst>
            </p:cNvPr>
            <p:cNvSpPr txBox="1"/>
            <p:nvPr/>
          </p:nvSpPr>
          <p:spPr>
            <a:xfrm>
              <a:off x="7334466" y="3714540"/>
              <a:ext cx="3278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Non Inflazionati</a:t>
              </a:r>
            </a:p>
          </p:txBody>
        </p:sp>
        <p:sp>
          <p:nvSpPr>
            <p:cNvPr id="1035" name="Ovale 1034">
              <a:extLst>
                <a:ext uri="{FF2B5EF4-FFF2-40B4-BE49-F238E27FC236}">
                  <a16:creationId xmlns:a16="http://schemas.microsoft.com/office/drawing/2014/main" id="{F7CE6E72-A0D1-8477-2877-F5F451C8A9CB}"/>
                </a:ext>
              </a:extLst>
            </p:cNvPr>
            <p:cNvSpPr/>
            <p:nvPr/>
          </p:nvSpPr>
          <p:spPr>
            <a:xfrm>
              <a:off x="7086111" y="3785050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rgbClr val="92D050"/>
                </a:gs>
                <a:gs pos="60500">
                  <a:srgbClr val="00B050"/>
                </a:gs>
                <a:gs pos="100000">
                  <a:schemeClr val="accent6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0117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1" dur="1000" spd="-10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6060B-22B7-9285-8DE3-48D820C4B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t. Louis Fed Web Services: FRED® API">
            <a:extLst>
              <a:ext uri="{FF2B5EF4-FFF2-40B4-BE49-F238E27FC236}">
                <a16:creationId xmlns:a16="http://schemas.microsoft.com/office/drawing/2014/main" id="{153DFCC6-5005-2C0C-8F5D-18133AF4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77" y="380042"/>
            <a:ext cx="1941627" cy="6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1808F81-FCA7-0753-C37B-BC232AA7D0E8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78526"/>
          </a:xfrm>
          <a:prstGeom prst="line">
            <a:avLst/>
          </a:prstGeom>
          <a:ln w="28575">
            <a:solidFill>
              <a:srgbClr val="6080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A477085D-4A54-95CB-43B7-CF050A354F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1DB99A93-FF9D-C432-FA92-392A67703764}"/>
              </a:ext>
            </a:extLst>
          </p:cNvPr>
          <p:cNvGrpSpPr/>
          <p:nvPr/>
        </p:nvGrpSpPr>
        <p:grpSpPr>
          <a:xfrm>
            <a:off x="908060" y="1429570"/>
            <a:ext cx="10375879" cy="4870429"/>
            <a:chOff x="804877" y="1429570"/>
            <a:chExt cx="10375879" cy="487042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98D4D5F-05E3-CA65-900E-146003892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327" y="1429570"/>
              <a:ext cx="4870429" cy="4870429"/>
            </a:xfrm>
            <a:prstGeom prst="roundRect">
              <a:avLst>
                <a:gd name="adj" fmla="val 9245"/>
              </a:avLst>
            </a:prstGeom>
            <a:ln>
              <a:gradFill>
                <a:gsLst>
                  <a:gs pos="0">
                    <a:srgbClr val="6B30C2"/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</p:pic>
        <p:pic>
          <p:nvPicPr>
            <p:cNvPr id="6" name="Immagine 5" descr="Immagine che contiene diagramma, linea, Diagramma, schermata&#10;&#10;Descrizione generata automaticamente">
              <a:extLst>
                <a:ext uri="{FF2B5EF4-FFF2-40B4-BE49-F238E27FC236}">
                  <a16:creationId xmlns:a16="http://schemas.microsoft.com/office/drawing/2014/main" id="{EC2915BA-FBB6-7315-201D-9D595BB4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77" y="1429570"/>
              <a:ext cx="4857749" cy="4857749"/>
            </a:xfrm>
            <a:prstGeom prst="roundRect">
              <a:avLst>
                <a:gd name="adj" fmla="val 9882"/>
              </a:avLst>
            </a:prstGeom>
            <a:ln>
              <a:gradFill>
                <a:gsLst>
                  <a:gs pos="0">
                    <a:srgbClr val="A9F5FF">
                      <a:alpha val="68000"/>
                    </a:srgbClr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</p:pic>
      </p:grpSp>
    </p:spTree>
    <p:extLst>
      <p:ext uri="{BB962C8B-B14F-4D97-AF65-F5344CB8AC3E}">
        <p14:creationId xmlns:p14="http://schemas.microsoft.com/office/powerpoint/2010/main" val="329938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0C2FFC9A-00C2-42FC-607D-EE2AE394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85" t="6315" r="18182" b="6586"/>
          <a:stretch/>
        </p:blipFill>
        <p:spPr>
          <a:xfrm>
            <a:off x="20516400" y="540000"/>
            <a:ext cx="8640000" cy="5760000"/>
          </a:xfrm>
          <a:prstGeom prst="roundRect">
            <a:avLst>
              <a:gd name="adj" fmla="val 10939"/>
            </a:avLst>
          </a:prstGeom>
          <a:ln w="19050">
            <a:solidFill>
              <a:schemeClr val="bg1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D6289D2-F025-93A8-F290-89C6B1AE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10" r="14567"/>
          <a:stretch/>
        </p:blipFill>
        <p:spPr>
          <a:xfrm>
            <a:off x="1778618" y="540000"/>
            <a:ext cx="8634764" cy="5741999"/>
          </a:xfrm>
          <a:prstGeom prst="roundRect">
            <a:avLst>
              <a:gd name="adj" fmla="val 11305"/>
            </a:avLst>
          </a:prstGeom>
          <a:ln w="19050">
            <a:solidFill>
              <a:schemeClr val="bg1"/>
            </a:solidFill>
          </a:ln>
        </p:spPr>
      </p:pic>
      <p:pic>
        <p:nvPicPr>
          <p:cNvPr id="2" name="Immagine 1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AE6A09B3-1974-DD40-E9CD-DFFD1B4286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C00762-E5E1-BD66-A546-F538541EFE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47" t="3225" r="17649" b="3518"/>
          <a:stretch/>
        </p:blipFill>
        <p:spPr>
          <a:xfrm>
            <a:off x="11141957" y="521998"/>
            <a:ext cx="8641661" cy="5778001"/>
          </a:xfrm>
          <a:prstGeom prst="roundRect">
            <a:avLst>
              <a:gd name="adj" fmla="val 11322"/>
            </a:avLst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7200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76823 -0.0027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1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139 L -0.76901 -0.0006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51" y="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139 L -0.76901 -0.000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5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FED5D-E7AE-F98E-0623-E60362B8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t. Louis Fed Web Services: FRED® API">
            <a:extLst>
              <a:ext uri="{FF2B5EF4-FFF2-40B4-BE49-F238E27FC236}">
                <a16:creationId xmlns:a16="http://schemas.microsoft.com/office/drawing/2014/main" id="{D656D2DF-EB38-09F7-B100-0380CF66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77" y="380042"/>
            <a:ext cx="1941627" cy="6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06A0FFA-247F-988E-AD71-3C70883FDD72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78526"/>
          </a:xfrm>
          <a:prstGeom prst="line">
            <a:avLst/>
          </a:prstGeom>
          <a:ln w="28575">
            <a:solidFill>
              <a:srgbClr val="6080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096980F5-57CB-8E0B-38D0-CF4A431A68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01773554-AE3E-A36A-7B6F-E56191AA48DF}"/>
              </a:ext>
            </a:extLst>
          </p:cNvPr>
          <p:cNvGrpSpPr/>
          <p:nvPr/>
        </p:nvGrpSpPr>
        <p:grpSpPr>
          <a:xfrm>
            <a:off x="914400" y="1442250"/>
            <a:ext cx="10363200" cy="4857749"/>
            <a:chOff x="914400" y="1272780"/>
            <a:chExt cx="10363200" cy="4857749"/>
          </a:xfrm>
        </p:grpSpPr>
        <p:pic>
          <p:nvPicPr>
            <p:cNvPr id="11" name="Immagine 10" descr="Immagine che contiene diagramma, Diagramma, linea, schermata&#10;&#10;Descrizione generata automaticamente">
              <a:extLst>
                <a:ext uri="{FF2B5EF4-FFF2-40B4-BE49-F238E27FC236}">
                  <a16:creationId xmlns:a16="http://schemas.microsoft.com/office/drawing/2014/main" id="{B0EEE05A-EDBE-AFED-C785-E3B5C41B6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272780"/>
              <a:ext cx="4857749" cy="4857749"/>
            </a:xfrm>
            <a:prstGeom prst="roundRect">
              <a:avLst>
                <a:gd name="adj" fmla="val 9882"/>
              </a:avLst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rgbClr val="A9F5FF">
                      <a:alpha val="88000"/>
                    </a:srgbClr>
                  </a:gs>
                </a:gsLst>
                <a:lin ang="16200000" scaled="1"/>
                <a:tileRect/>
              </a:gradFill>
            </a:ln>
          </p:spPr>
        </p:pic>
        <p:pic>
          <p:nvPicPr>
            <p:cNvPr id="13" name="Immagine 12" descr="Immagine che contiene schermata, diagramma, Diagramma, linea&#10;&#10;Descrizione generata automaticamente">
              <a:extLst>
                <a:ext uri="{FF2B5EF4-FFF2-40B4-BE49-F238E27FC236}">
                  <a16:creationId xmlns:a16="http://schemas.microsoft.com/office/drawing/2014/main" id="{7CFFB23C-3FA2-2212-79A7-624015DBA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851" y="1272780"/>
              <a:ext cx="4857749" cy="4857749"/>
            </a:xfrm>
            <a:prstGeom prst="roundRect">
              <a:avLst>
                <a:gd name="adj" fmla="val 8787"/>
              </a:avLst>
            </a:prstGeom>
            <a:ln>
              <a:gradFill>
                <a:gsLst>
                  <a:gs pos="0">
                    <a:schemeClr val="bg1"/>
                  </a:gs>
                  <a:gs pos="100000">
                    <a:srgbClr val="6B30C2"/>
                  </a:gs>
                </a:gsLst>
                <a:lin ang="16200000" scaled="0"/>
              </a:gradFill>
            </a:ln>
          </p:spPr>
        </p:pic>
      </p:grpSp>
    </p:spTree>
    <p:extLst>
      <p:ext uri="{BB962C8B-B14F-4D97-AF65-F5344CB8AC3E}">
        <p14:creationId xmlns:p14="http://schemas.microsoft.com/office/powerpoint/2010/main" val="40814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9D089-122A-3C51-5EA5-AA330BDC9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9927FD3F-C6D3-C5DC-61EB-53083ACA9ABA}"/>
              </a:ext>
            </a:extLst>
          </p:cNvPr>
          <p:cNvGrpSpPr/>
          <p:nvPr/>
        </p:nvGrpSpPr>
        <p:grpSpPr>
          <a:xfrm>
            <a:off x="914399" y="1442248"/>
            <a:ext cx="10363201" cy="4857751"/>
            <a:chOff x="914399" y="1272779"/>
            <a:chExt cx="10363201" cy="4857751"/>
          </a:xfrm>
        </p:grpSpPr>
        <p:pic>
          <p:nvPicPr>
            <p:cNvPr id="3" name="Immagine 2" descr="Immagine che contiene diagramma, schermata, linea, Diagramma&#10;&#10;Descrizione generata automaticamente">
              <a:extLst>
                <a:ext uri="{FF2B5EF4-FFF2-40B4-BE49-F238E27FC236}">
                  <a16:creationId xmlns:a16="http://schemas.microsoft.com/office/drawing/2014/main" id="{C12D9546-D34D-7A6F-6779-9392DD402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850" y="1272780"/>
              <a:ext cx="4857750" cy="4857750"/>
            </a:xfrm>
            <a:prstGeom prst="roundRect">
              <a:avLst>
                <a:gd name="adj" fmla="val 9225"/>
              </a:avLst>
            </a:prstGeom>
            <a:ln>
              <a:gradFill>
                <a:gsLst>
                  <a:gs pos="98000">
                    <a:schemeClr val="accent1">
                      <a:lumMod val="0"/>
                    </a:schemeClr>
                  </a:gs>
                  <a:gs pos="0">
                    <a:srgbClr val="6B30C2">
                      <a:lumMod val="77000"/>
                      <a:lumOff val="23000"/>
                    </a:srgbClr>
                  </a:gs>
                </a:gsLst>
                <a:lin ang="5400000" scaled="1"/>
              </a:gradFill>
            </a:ln>
          </p:spPr>
        </p:pic>
        <p:pic>
          <p:nvPicPr>
            <p:cNvPr id="6" name="Immagine 5" descr="Immagine che contiene diagramma, schermata, Diagramma, linea&#10;&#10;Descrizione generata automaticamente">
              <a:extLst>
                <a:ext uri="{FF2B5EF4-FFF2-40B4-BE49-F238E27FC236}">
                  <a16:creationId xmlns:a16="http://schemas.microsoft.com/office/drawing/2014/main" id="{D38A4261-9F78-80A0-C4C5-EDE93C368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1272779"/>
              <a:ext cx="4857749" cy="4857749"/>
            </a:xfrm>
            <a:prstGeom prst="roundRect">
              <a:avLst>
                <a:gd name="adj" fmla="val 10320"/>
              </a:avLst>
            </a:prstGeom>
            <a:ln>
              <a:gradFill>
                <a:gsLst>
                  <a:gs pos="0">
                    <a:srgbClr val="A9F5FF"/>
                  </a:gs>
                  <a:gs pos="100000">
                    <a:schemeClr val="accent1">
                      <a:lumMod val="0"/>
                    </a:schemeClr>
                  </a:gs>
                </a:gsLst>
                <a:lin ang="5400000" scaled="1"/>
              </a:gradFill>
            </a:ln>
          </p:spPr>
        </p:pic>
      </p:grpSp>
      <p:pic>
        <p:nvPicPr>
          <p:cNvPr id="1030" name="Picture 6" descr="St. Louis Fed Web Services: FRED® API">
            <a:extLst>
              <a:ext uri="{FF2B5EF4-FFF2-40B4-BE49-F238E27FC236}">
                <a16:creationId xmlns:a16="http://schemas.microsoft.com/office/drawing/2014/main" id="{15E44118-FC1E-8320-1833-962A7B402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77" y="380042"/>
            <a:ext cx="1941627" cy="6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C7311365-42FB-3ACA-3D55-72A93C94A7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3905AF0-6599-88C8-0F21-B17A81CF8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" y="0"/>
            <a:ext cx="533474" cy="1771897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B016C09-C1B1-4A84-EAA3-E251C1D4F348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78526"/>
          </a:xfrm>
          <a:prstGeom prst="line">
            <a:avLst/>
          </a:prstGeom>
          <a:ln w="28575">
            <a:solidFill>
              <a:srgbClr val="6080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88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12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F88236-9F3A-0CC5-CCF5-DCCB8673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14206EA3-A1E6-B7E3-3323-397887BC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30" name="Immagine 29" descr="Immagine che contiene Carattere, Elementi grafici, logo, grafica">
            <a:extLst>
              <a:ext uri="{FF2B5EF4-FFF2-40B4-BE49-F238E27FC236}">
                <a16:creationId xmlns:a16="http://schemas.microsoft.com/office/drawing/2014/main" id="{A30BE153-8D63-3FDE-FF8D-ECEDA181D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8" b="13524"/>
          <a:stretch/>
        </p:blipFill>
        <p:spPr>
          <a:xfrm>
            <a:off x="696552" y="256724"/>
            <a:ext cx="3238789" cy="877484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215F207E-0868-CA21-0F7C-562D23378FF8}"/>
              </a:ext>
            </a:extLst>
          </p:cNvPr>
          <p:cNvSpPr/>
          <p:nvPr/>
        </p:nvSpPr>
        <p:spPr>
          <a:xfrm>
            <a:off x="1" y="0"/>
            <a:ext cx="525100" cy="1457325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FDEE246-6A26-EA40-3964-2C0916BA6C54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78526"/>
          </a:xfrm>
          <a:prstGeom prst="line">
            <a:avLst/>
          </a:prstGeom>
          <a:ln w="28575">
            <a:solidFill>
              <a:srgbClr val="31B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0" name="Gruppo 1049">
            <a:extLst>
              <a:ext uri="{FF2B5EF4-FFF2-40B4-BE49-F238E27FC236}">
                <a16:creationId xmlns:a16="http://schemas.microsoft.com/office/drawing/2014/main" id="{ECA88AAA-C317-61DB-7075-0DA36CF13BB3}"/>
              </a:ext>
            </a:extLst>
          </p:cNvPr>
          <p:cNvGrpSpPr/>
          <p:nvPr/>
        </p:nvGrpSpPr>
        <p:grpSpPr>
          <a:xfrm>
            <a:off x="-5315207" y="3648503"/>
            <a:ext cx="22822413" cy="369332"/>
            <a:chOff x="-5315209" y="3165927"/>
            <a:chExt cx="22822413" cy="369332"/>
          </a:xfrm>
        </p:grpSpPr>
        <p:sp>
          <p:nvSpPr>
            <p:cNvPr id="2065" name="CasellaDiTesto 2064">
              <a:extLst>
                <a:ext uri="{FF2B5EF4-FFF2-40B4-BE49-F238E27FC236}">
                  <a16:creationId xmlns:a16="http://schemas.microsoft.com/office/drawing/2014/main" id="{6B34E156-EB21-5F74-9325-6DBF690711CD}"/>
                </a:ext>
              </a:extLst>
            </p:cNvPr>
            <p:cNvSpPr txBox="1"/>
            <p:nvPr/>
          </p:nvSpPr>
          <p:spPr>
            <a:xfrm>
              <a:off x="57326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tnn</a:t>
              </a:r>
              <a:endParaRPr lang="it-IT" dirty="0"/>
            </a:p>
          </p:txBody>
        </p:sp>
        <p:sp>
          <p:nvSpPr>
            <p:cNvPr id="2066" name="CasellaDiTesto 2065">
              <a:extLst>
                <a:ext uri="{FF2B5EF4-FFF2-40B4-BE49-F238E27FC236}">
                  <a16:creationId xmlns:a16="http://schemas.microsoft.com/office/drawing/2014/main" id="{D62130AD-E351-091C-E3D5-4A614987304B}"/>
                </a:ext>
              </a:extLst>
            </p:cNvPr>
            <p:cNvSpPr txBox="1"/>
            <p:nvPr/>
          </p:nvSpPr>
          <p:spPr>
            <a:xfrm>
              <a:off x="1848171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tr</a:t>
              </a:r>
              <a:endParaRPr lang="it-IT" dirty="0"/>
            </a:p>
          </p:txBody>
        </p:sp>
        <p:sp>
          <p:nvSpPr>
            <p:cNvPr id="2067" name="CasellaDiTesto 2066">
              <a:extLst>
                <a:ext uri="{FF2B5EF4-FFF2-40B4-BE49-F238E27FC236}">
                  <a16:creationId xmlns:a16="http://schemas.microsoft.com/office/drawing/2014/main" id="{FFAB4141-D366-EC1E-DD00-5359482DBB77}"/>
                </a:ext>
              </a:extLst>
            </p:cNvPr>
            <p:cNvSpPr txBox="1"/>
            <p:nvPr/>
          </p:nvSpPr>
          <p:spPr>
            <a:xfrm>
              <a:off x="3639016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tr23</a:t>
              </a:r>
            </a:p>
          </p:txBody>
        </p:sp>
        <p:sp>
          <p:nvSpPr>
            <p:cNvPr id="2068" name="CasellaDiTesto 2067">
              <a:extLst>
                <a:ext uri="{FF2B5EF4-FFF2-40B4-BE49-F238E27FC236}">
                  <a16:creationId xmlns:a16="http://schemas.microsoft.com/office/drawing/2014/main" id="{64E8A26B-DB2F-B682-8263-0C857C9FC8F5}"/>
                </a:ext>
              </a:extLst>
            </p:cNvPr>
            <p:cNvSpPr txBox="1"/>
            <p:nvPr/>
          </p:nvSpPr>
          <p:spPr>
            <a:xfrm>
              <a:off x="5429861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tr26</a:t>
              </a:r>
            </a:p>
          </p:txBody>
        </p:sp>
        <p:sp>
          <p:nvSpPr>
            <p:cNvPr id="2069" name="CasellaDiTesto 2068">
              <a:extLst>
                <a:ext uri="{FF2B5EF4-FFF2-40B4-BE49-F238E27FC236}">
                  <a16:creationId xmlns:a16="http://schemas.microsoft.com/office/drawing/2014/main" id="{32980323-E3ED-3C4D-2773-2204C9EBABCB}"/>
                </a:ext>
              </a:extLst>
            </p:cNvPr>
            <p:cNvSpPr txBox="1"/>
            <p:nvPr/>
          </p:nvSpPr>
          <p:spPr>
            <a:xfrm>
              <a:off x="7220706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tr29</a:t>
              </a:r>
            </a:p>
          </p:txBody>
        </p:sp>
        <p:sp>
          <p:nvSpPr>
            <p:cNvPr id="2070" name="CasellaDiTesto 2069">
              <a:extLst>
                <a:ext uri="{FF2B5EF4-FFF2-40B4-BE49-F238E27FC236}">
                  <a16:creationId xmlns:a16="http://schemas.microsoft.com/office/drawing/2014/main" id="{551D96EC-A5EA-259A-4DFA-85AD500E70B2}"/>
                </a:ext>
              </a:extLst>
            </p:cNvPr>
            <p:cNvSpPr txBox="1"/>
            <p:nvPr/>
          </p:nvSpPr>
          <p:spPr>
            <a:xfrm>
              <a:off x="9011551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tr32</a:t>
              </a:r>
            </a:p>
          </p:txBody>
        </p:sp>
        <p:sp>
          <p:nvSpPr>
            <p:cNvPr id="2071" name="CasellaDiTesto 2070">
              <a:extLst>
                <a:ext uri="{FF2B5EF4-FFF2-40B4-BE49-F238E27FC236}">
                  <a16:creationId xmlns:a16="http://schemas.microsoft.com/office/drawing/2014/main" id="{BAA5E3F8-7F3E-21F0-9AF2-5445A7CA0A67}"/>
                </a:ext>
              </a:extLst>
            </p:cNvPr>
            <p:cNvSpPr txBox="1"/>
            <p:nvPr/>
          </p:nvSpPr>
          <p:spPr>
            <a:xfrm>
              <a:off x="10802396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trcat</a:t>
              </a:r>
              <a:endParaRPr lang="it-IT" dirty="0"/>
            </a:p>
          </p:txBody>
        </p:sp>
        <p:sp>
          <p:nvSpPr>
            <p:cNvPr id="2072" name="CasellaDiTesto 2071">
              <a:extLst>
                <a:ext uri="{FF2B5EF4-FFF2-40B4-BE49-F238E27FC236}">
                  <a16:creationId xmlns:a16="http://schemas.microsoft.com/office/drawing/2014/main" id="{9E8FD3FE-0139-6EA0-E921-6231463216D1}"/>
                </a:ext>
              </a:extLst>
            </p:cNvPr>
            <p:cNvSpPr txBox="1"/>
            <p:nvPr/>
          </p:nvSpPr>
          <p:spPr>
            <a:xfrm>
              <a:off x="12593241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tx84rr</a:t>
              </a:r>
            </a:p>
          </p:txBody>
        </p:sp>
        <p:sp>
          <p:nvSpPr>
            <p:cNvPr id="2073" name="CasellaDiTesto 2072">
              <a:extLst>
                <a:ext uri="{FF2B5EF4-FFF2-40B4-BE49-F238E27FC236}">
                  <a16:creationId xmlns:a16="http://schemas.microsoft.com/office/drawing/2014/main" id="{1BE27F38-CBCC-9512-F7B9-4B0E2D4F9E18}"/>
                </a:ext>
              </a:extLst>
            </p:cNvPr>
            <p:cNvSpPr txBox="1"/>
            <p:nvPr/>
          </p:nvSpPr>
          <p:spPr>
            <a:xfrm>
              <a:off x="14384086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txx</a:t>
              </a:r>
              <a:endParaRPr lang="it-IT" dirty="0"/>
            </a:p>
          </p:txBody>
        </p:sp>
        <p:sp>
          <p:nvSpPr>
            <p:cNvPr id="2074" name="CasellaDiTesto 2073">
              <a:extLst>
                <a:ext uri="{FF2B5EF4-FFF2-40B4-BE49-F238E27FC236}">
                  <a16:creationId xmlns:a16="http://schemas.microsoft.com/office/drawing/2014/main" id="{C978F126-3AC0-46BF-2C25-CA10614A45AB}"/>
                </a:ext>
              </a:extLst>
            </p:cNvPr>
            <p:cNvSpPr txBox="1"/>
            <p:nvPr/>
          </p:nvSpPr>
          <p:spPr>
            <a:xfrm>
              <a:off x="16174931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wsdi</a:t>
              </a:r>
              <a:endParaRPr lang="it-IT" dirty="0"/>
            </a:p>
          </p:txBody>
        </p:sp>
        <p:sp>
          <p:nvSpPr>
            <p:cNvPr id="1028" name="CasellaDiTesto 1027">
              <a:extLst>
                <a:ext uri="{FF2B5EF4-FFF2-40B4-BE49-F238E27FC236}">
                  <a16:creationId xmlns:a16="http://schemas.microsoft.com/office/drawing/2014/main" id="{4329A8AA-2345-2589-7B3F-25810549F3B6}"/>
                </a:ext>
              </a:extLst>
            </p:cNvPr>
            <p:cNvSpPr txBox="1"/>
            <p:nvPr/>
          </p:nvSpPr>
          <p:spPr>
            <a:xfrm>
              <a:off x="-5315209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rx5day</a:t>
              </a:r>
            </a:p>
          </p:txBody>
        </p:sp>
        <p:sp>
          <p:nvSpPr>
            <p:cNvPr id="1036" name="CasellaDiTesto 1035">
              <a:extLst>
                <a:ext uri="{FF2B5EF4-FFF2-40B4-BE49-F238E27FC236}">
                  <a16:creationId xmlns:a16="http://schemas.microsoft.com/office/drawing/2014/main" id="{226B231D-2ACE-1CCD-F6B0-C6914BD7A027}"/>
                </a:ext>
              </a:extLst>
            </p:cNvPr>
            <p:cNvSpPr txBox="1"/>
            <p:nvPr/>
          </p:nvSpPr>
          <p:spPr>
            <a:xfrm>
              <a:off x="-3524364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spei12</a:t>
              </a:r>
            </a:p>
          </p:txBody>
        </p:sp>
        <p:sp>
          <p:nvSpPr>
            <p:cNvPr id="1037" name="CasellaDiTesto 1036">
              <a:extLst>
                <a:ext uri="{FF2B5EF4-FFF2-40B4-BE49-F238E27FC236}">
                  <a16:creationId xmlns:a16="http://schemas.microsoft.com/office/drawing/2014/main" id="{A71A2E38-2ADC-2C42-6EC7-E36BF0B6FD11}"/>
                </a:ext>
              </a:extLst>
            </p:cNvPr>
            <p:cNvSpPr txBox="1"/>
            <p:nvPr/>
          </p:nvSpPr>
          <p:spPr>
            <a:xfrm>
              <a:off x="-1733519" y="3165927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td</a:t>
              </a:r>
              <a:endParaRPr lang="it-IT" dirty="0"/>
            </a:p>
          </p:txBody>
        </p:sp>
      </p:grpSp>
      <p:grpSp>
        <p:nvGrpSpPr>
          <p:cNvPr id="1053" name="Gruppo 1052">
            <a:extLst>
              <a:ext uri="{FF2B5EF4-FFF2-40B4-BE49-F238E27FC236}">
                <a16:creationId xmlns:a16="http://schemas.microsoft.com/office/drawing/2014/main" id="{4552BD9D-E2ED-F4F8-14A9-F4D9C7F47CB3}"/>
              </a:ext>
            </a:extLst>
          </p:cNvPr>
          <p:cNvGrpSpPr/>
          <p:nvPr/>
        </p:nvGrpSpPr>
        <p:grpSpPr>
          <a:xfrm>
            <a:off x="-5315207" y="3000825"/>
            <a:ext cx="22822413" cy="369332"/>
            <a:chOff x="-5315209" y="2518249"/>
            <a:chExt cx="22822413" cy="369332"/>
          </a:xfrm>
        </p:grpSpPr>
        <p:sp>
          <p:nvSpPr>
            <p:cNvPr id="2077" name="CasellaDiTesto 2076">
              <a:extLst>
                <a:ext uri="{FF2B5EF4-FFF2-40B4-BE49-F238E27FC236}">
                  <a16:creationId xmlns:a16="http://schemas.microsoft.com/office/drawing/2014/main" id="{814DBF68-831F-D4C2-9C12-646D86DD8022}"/>
                </a:ext>
              </a:extLst>
            </p:cNvPr>
            <p:cNvSpPr txBox="1"/>
            <p:nvPr/>
          </p:nvSpPr>
          <p:spPr>
            <a:xfrm>
              <a:off x="16174931" y="2518249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hd50</a:t>
              </a:r>
            </a:p>
          </p:txBody>
        </p:sp>
        <p:grpSp>
          <p:nvGrpSpPr>
            <p:cNvPr id="1052" name="Gruppo 1051">
              <a:extLst>
                <a:ext uri="{FF2B5EF4-FFF2-40B4-BE49-F238E27FC236}">
                  <a16:creationId xmlns:a16="http://schemas.microsoft.com/office/drawing/2014/main" id="{637D62E3-3A07-D17F-B2A8-86221219FDE8}"/>
                </a:ext>
              </a:extLst>
            </p:cNvPr>
            <p:cNvGrpSpPr/>
            <p:nvPr/>
          </p:nvGrpSpPr>
          <p:grpSpPr>
            <a:xfrm>
              <a:off x="-5315209" y="2518249"/>
              <a:ext cx="21031568" cy="369332"/>
              <a:chOff x="-5315209" y="2518249"/>
              <a:chExt cx="21031568" cy="369332"/>
            </a:xfrm>
          </p:grpSpPr>
          <p:sp>
            <p:nvSpPr>
              <p:cNvPr id="2057" name="CasellaDiTesto 2056">
                <a:extLst>
                  <a:ext uri="{FF2B5EF4-FFF2-40B4-BE49-F238E27FC236}">
                    <a16:creationId xmlns:a16="http://schemas.microsoft.com/office/drawing/2014/main" id="{453EC79F-6FF5-F35B-A673-FDFE61ECD92C}"/>
                  </a:ext>
                </a:extLst>
              </p:cNvPr>
              <p:cNvSpPr txBox="1"/>
              <p:nvPr/>
            </p:nvSpPr>
            <p:spPr>
              <a:xfrm>
                <a:off x="57327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id</a:t>
                </a:r>
              </a:p>
            </p:txBody>
          </p:sp>
          <p:sp>
            <p:nvSpPr>
              <p:cNvPr id="2058" name="CasellaDiTesto 2057">
                <a:extLst>
                  <a:ext uri="{FF2B5EF4-FFF2-40B4-BE49-F238E27FC236}">
                    <a16:creationId xmlns:a16="http://schemas.microsoft.com/office/drawing/2014/main" id="{9C9E1319-EA7D-55F7-FA24-220A397CE239}"/>
                  </a:ext>
                </a:extLst>
              </p:cNvPr>
              <p:cNvSpPr txBox="1"/>
              <p:nvPr/>
            </p:nvSpPr>
            <p:spPr>
              <a:xfrm>
                <a:off x="1848172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/>
                  <a:t>tasmax</a:t>
                </a:r>
                <a:endParaRPr lang="it-IT" dirty="0"/>
              </a:p>
            </p:txBody>
          </p:sp>
          <p:sp>
            <p:nvSpPr>
              <p:cNvPr id="2059" name="CasellaDiTesto 2058">
                <a:extLst>
                  <a:ext uri="{FF2B5EF4-FFF2-40B4-BE49-F238E27FC236}">
                    <a16:creationId xmlns:a16="http://schemas.microsoft.com/office/drawing/2014/main" id="{E600C1D4-F092-ECF4-17FD-FDC6A9C118BC}"/>
                  </a:ext>
                </a:extLst>
              </p:cNvPr>
              <p:cNvSpPr txBox="1"/>
              <p:nvPr/>
            </p:nvSpPr>
            <p:spPr>
              <a:xfrm>
                <a:off x="3639017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0" i="0" dirty="0" err="1">
                    <a:effectLst/>
                  </a:rPr>
                  <a:t>tasmin</a:t>
                </a:r>
                <a:endParaRPr lang="it-IT" dirty="0"/>
              </a:p>
            </p:txBody>
          </p:sp>
          <p:sp>
            <p:nvSpPr>
              <p:cNvPr id="2060" name="CasellaDiTesto 2059">
                <a:extLst>
                  <a:ext uri="{FF2B5EF4-FFF2-40B4-BE49-F238E27FC236}">
                    <a16:creationId xmlns:a16="http://schemas.microsoft.com/office/drawing/2014/main" id="{64761DF6-7EB9-5FAA-CBCA-35CEC1BE2D04}"/>
                  </a:ext>
                </a:extLst>
              </p:cNvPr>
              <p:cNvSpPr txBox="1"/>
              <p:nvPr/>
            </p:nvSpPr>
            <p:spPr>
              <a:xfrm>
                <a:off x="5429862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/>
                  <a:t>tas</a:t>
                </a:r>
                <a:endParaRPr lang="it-IT" dirty="0"/>
              </a:p>
            </p:txBody>
          </p:sp>
          <p:sp>
            <p:nvSpPr>
              <p:cNvPr id="2061" name="CasellaDiTesto 2060">
                <a:extLst>
                  <a:ext uri="{FF2B5EF4-FFF2-40B4-BE49-F238E27FC236}">
                    <a16:creationId xmlns:a16="http://schemas.microsoft.com/office/drawing/2014/main" id="{F48DA1EB-CE7A-DD05-0C75-A9D334FFA16B}"/>
                  </a:ext>
                </a:extLst>
              </p:cNvPr>
              <p:cNvSpPr txBox="1"/>
              <p:nvPr/>
            </p:nvSpPr>
            <p:spPr>
              <a:xfrm>
                <a:off x="7220707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/>
                  <a:t>hurs</a:t>
                </a:r>
                <a:endParaRPr lang="it-IT" dirty="0"/>
              </a:p>
            </p:txBody>
          </p:sp>
          <p:sp>
            <p:nvSpPr>
              <p:cNvPr id="2062" name="CasellaDiTesto 2061">
                <a:extLst>
                  <a:ext uri="{FF2B5EF4-FFF2-40B4-BE49-F238E27FC236}">
                    <a16:creationId xmlns:a16="http://schemas.microsoft.com/office/drawing/2014/main" id="{D0194D93-301F-B7FE-359B-46BFE570B1F1}"/>
                  </a:ext>
                </a:extLst>
              </p:cNvPr>
              <p:cNvSpPr txBox="1"/>
              <p:nvPr/>
            </p:nvSpPr>
            <p:spPr>
              <a:xfrm>
                <a:off x="9011552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/>
                  <a:t>hicat</a:t>
                </a:r>
                <a:endParaRPr lang="it-IT" dirty="0"/>
              </a:p>
            </p:txBody>
          </p:sp>
          <p:sp>
            <p:nvSpPr>
              <p:cNvPr id="2063" name="CasellaDiTesto 2062">
                <a:extLst>
                  <a:ext uri="{FF2B5EF4-FFF2-40B4-BE49-F238E27FC236}">
                    <a16:creationId xmlns:a16="http://schemas.microsoft.com/office/drawing/2014/main" id="{749D9D01-CD23-F64C-5C90-9834E470E92E}"/>
                  </a:ext>
                </a:extLst>
              </p:cNvPr>
              <p:cNvSpPr txBox="1"/>
              <p:nvPr/>
            </p:nvSpPr>
            <p:spPr>
              <a:xfrm>
                <a:off x="10802397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hi41</a:t>
                </a:r>
              </a:p>
            </p:txBody>
          </p:sp>
          <p:sp>
            <p:nvSpPr>
              <p:cNvPr id="2075" name="CasellaDiTesto 2074">
                <a:extLst>
                  <a:ext uri="{FF2B5EF4-FFF2-40B4-BE49-F238E27FC236}">
                    <a16:creationId xmlns:a16="http://schemas.microsoft.com/office/drawing/2014/main" id="{04AB147E-1A26-1A5E-1E4D-C7F5FE799A57}"/>
                  </a:ext>
                </a:extLst>
              </p:cNvPr>
              <p:cNvSpPr txBox="1"/>
              <p:nvPr/>
            </p:nvSpPr>
            <p:spPr>
              <a:xfrm>
                <a:off x="12593241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hi35</a:t>
                </a:r>
              </a:p>
            </p:txBody>
          </p:sp>
          <p:sp>
            <p:nvSpPr>
              <p:cNvPr id="2076" name="CasellaDiTesto 2075">
                <a:extLst>
                  <a:ext uri="{FF2B5EF4-FFF2-40B4-BE49-F238E27FC236}">
                    <a16:creationId xmlns:a16="http://schemas.microsoft.com/office/drawing/2014/main" id="{61ACEBF2-8E5C-2D85-3D0B-1FB1056946B1}"/>
                  </a:ext>
                </a:extLst>
              </p:cNvPr>
              <p:cNvSpPr txBox="1"/>
              <p:nvPr/>
            </p:nvSpPr>
            <p:spPr>
              <a:xfrm>
                <a:off x="14384086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hdd65</a:t>
                </a:r>
              </a:p>
            </p:txBody>
          </p:sp>
          <p:sp>
            <p:nvSpPr>
              <p:cNvPr id="1038" name="CasellaDiTesto 1037">
                <a:extLst>
                  <a:ext uri="{FF2B5EF4-FFF2-40B4-BE49-F238E27FC236}">
                    <a16:creationId xmlns:a16="http://schemas.microsoft.com/office/drawing/2014/main" id="{4810026E-C45A-1F4E-2EC7-1B07D47436ED}"/>
                  </a:ext>
                </a:extLst>
              </p:cNvPr>
              <p:cNvSpPr txBox="1"/>
              <p:nvPr/>
            </p:nvSpPr>
            <p:spPr>
              <a:xfrm>
                <a:off x="-5315209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rx1day</a:t>
                </a:r>
              </a:p>
            </p:txBody>
          </p:sp>
          <p:sp>
            <p:nvSpPr>
              <p:cNvPr id="1039" name="CasellaDiTesto 1038">
                <a:extLst>
                  <a:ext uri="{FF2B5EF4-FFF2-40B4-BE49-F238E27FC236}">
                    <a16:creationId xmlns:a16="http://schemas.microsoft.com/office/drawing/2014/main" id="{2BFD335A-9ABC-526D-2868-6817B5AA1516}"/>
                  </a:ext>
                </a:extLst>
              </p:cNvPr>
              <p:cNvSpPr txBox="1"/>
              <p:nvPr/>
            </p:nvSpPr>
            <p:spPr>
              <a:xfrm>
                <a:off x="-3524364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/>
                  <a:t>sd</a:t>
                </a:r>
                <a:endParaRPr lang="it-IT" dirty="0"/>
              </a:p>
            </p:txBody>
          </p:sp>
          <p:sp>
            <p:nvSpPr>
              <p:cNvPr id="1040" name="CasellaDiTesto 1039">
                <a:extLst>
                  <a:ext uri="{FF2B5EF4-FFF2-40B4-BE49-F238E27FC236}">
                    <a16:creationId xmlns:a16="http://schemas.microsoft.com/office/drawing/2014/main" id="{AE450013-78CB-4F97-1243-7C7BEA25177B}"/>
                  </a:ext>
                </a:extLst>
              </p:cNvPr>
              <p:cNvSpPr txBox="1"/>
              <p:nvPr/>
            </p:nvSpPr>
            <p:spPr>
              <a:xfrm>
                <a:off x="-1733519" y="2518249"/>
                <a:ext cx="133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/>
                  <a:t>rxmonth</a:t>
                </a:r>
                <a:endParaRPr lang="it-IT" dirty="0"/>
              </a:p>
            </p:txBody>
          </p:sp>
        </p:grpSp>
      </p:grpSp>
      <p:grpSp>
        <p:nvGrpSpPr>
          <p:cNvPr id="1051" name="Gruppo 1050">
            <a:extLst>
              <a:ext uri="{FF2B5EF4-FFF2-40B4-BE49-F238E27FC236}">
                <a16:creationId xmlns:a16="http://schemas.microsoft.com/office/drawing/2014/main" id="{7C4AF910-3F1F-F6E1-9F7A-9A93E2E6ACF5}"/>
              </a:ext>
            </a:extLst>
          </p:cNvPr>
          <p:cNvGrpSpPr/>
          <p:nvPr/>
        </p:nvGrpSpPr>
        <p:grpSpPr>
          <a:xfrm>
            <a:off x="-5315207" y="2285697"/>
            <a:ext cx="22822413" cy="369332"/>
            <a:chOff x="-5315209" y="1803121"/>
            <a:chExt cx="22822413" cy="369332"/>
          </a:xfrm>
        </p:grpSpPr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8CAFA133-F657-17C8-4018-4FB8F47362F0}"/>
                </a:ext>
              </a:extLst>
            </p:cNvPr>
            <p:cNvSpPr txBox="1"/>
            <p:nvPr/>
          </p:nvSpPr>
          <p:spPr>
            <a:xfrm>
              <a:off x="57328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pr</a:t>
              </a:r>
              <a:endParaRPr lang="it-IT" dirty="0"/>
            </a:p>
          </p:txBody>
        </p:sp>
        <p:sp>
          <p:nvSpPr>
            <p:cNvPr id="2048" name="CasellaDiTesto 2047">
              <a:extLst>
                <a:ext uri="{FF2B5EF4-FFF2-40B4-BE49-F238E27FC236}">
                  <a16:creationId xmlns:a16="http://schemas.microsoft.com/office/drawing/2014/main" id="{4C662B67-A003-2515-D5C6-71C5A71BCDA3}"/>
                </a:ext>
              </a:extLst>
            </p:cNvPr>
            <p:cNvSpPr txBox="1"/>
            <p:nvPr/>
          </p:nvSpPr>
          <p:spPr>
            <a:xfrm>
              <a:off x="1848173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pov550</a:t>
              </a:r>
            </a:p>
          </p:txBody>
        </p:sp>
        <p:sp>
          <p:nvSpPr>
            <p:cNvPr id="2049" name="CasellaDiTesto 2048">
              <a:extLst>
                <a:ext uri="{FF2B5EF4-FFF2-40B4-BE49-F238E27FC236}">
                  <a16:creationId xmlns:a16="http://schemas.microsoft.com/office/drawing/2014/main" id="{A585977F-B2AF-ADD8-5A2D-2F7D78E0C299}"/>
                </a:ext>
              </a:extLst>
            </p:cNvPr>
            <p:cNvSpPr txBox="1"/>
            <p:nvPr/>
          </p:nvSpPr>
          <p:spPr>
            <a:xfrm>
              <a:off x="3639018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pov320</a:t>
              </a:r>
            </a:p>
          </p:txBody>
        </p:sp>
        <p:sp>
          <p:nvSpPr>
            <p:cNvPr id="2051" name="CasellaDiTesto 2050">
              <a:extLst>
                <a:ext uri="{FF2B5EF4-FFF2-40B4-BE49-F238E27FC236}">
                  <a16:creationId xmlns:a16="http://schemas.microsoft.com/office/drawing/2014/main" id="{2C143E8D-5270-D38F-6078-96F2A5BD2E24}"/>
                </a:ext>
              </a:extLst>
            </p:cNvPr>
            <p:cNvSpPr txBox="1"/>
            <p:nvPr/>
          </p:nvSpPr>
          <p:spPr>
            <a:xfrm>
              <a:off x="5429863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pov190</a:t>
              </a:r>
            </a:p>
          </p:txBody>
        </p:sp>
        <p:sp>
          <p:nvSpPr>
            <p:cNvPr id="2052" name="CasellaDiTesto 2051">
              <a:extLst>
                <a:ext uri="{FF2B5EF4-FFF2-40B4-BE49-F238E27FC236}">
                  <a16:creationId xmlns:a16="http://schemas.microsoft.com/office/drawing/2014/main" id="{D6F84B3E-3D1C-35A8-D558-5B66DCD0ADEA}"/>
                </a:ext>
              </a:extLst>
            </p:cNvPr>
            <p:cNvSpPr txBox="1"/>
            <p:nvPr/>
          </p:nvSpPr>
          <p:spPr>
            <a:xfrm>
              <a:off x="7220708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popden</a:t>
              </a:r>
              <a:endParaRPr lang="it-IT" dirty="0"/>
            </a:p>
          </p:txBody>
        </p:sp>
        <p:sp>
          <p:nvSpPr>
            <p:cNvPr id="2053" name="CasellaDiTesto 2052">
              <a:extLst>
                <a:ext uri="{FF2B5EF4-FFF2-40B4-BE49-F238E27FC236}">
                  <a16:creationId xmlns:a16="http://schemas.microsoft.com/office/drawing/2014/main" id="{23CD2134-6C57-CFDD-57E3-B3AFA7182BBF}"/>
                </a:ext>
              </a:extLst>
            </p:cNvPr>
            <p:cNvSpPr txBox="1"/>
            <p:nvPr/>
          </p:nvSpPr>
          <p:spPr>
            <a:xfrm>
              <a:off x="9011553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popcount</a:t>
              </a:r>
              <a:endParaRPr lang="it-IT" dirty="0"/>
            </a:p>
          </p:txBody>
        </p:sp>
        <p:sp>
          <p:nvSpPr>
            <p:cNvPr id="2054" name="CasellaDiTesto 2053">
              <a:extLst>
                <a:ext uri="{FF2B5EF4-FFF2-40B4-BE49-F238E27FC236}">
                  <a16:creationId xmlns:a16="http://schemas.microsoft.com/office/drawing/2014/main" id="{1EA9B781-4BA3-390E-AE32-3F4DADDA8892}"/>
                </a:ext>
              </a:extLst>
            </p:cNvPr>
            <p:cNvSpPr txBox="1"/>
            <p:nvPr/>
          </p:nvSpPr>
          <p:spPr>
            <a:xfrm>
              <a:off x="10802398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hi39</a:t>
              </a:r>
            </a:p>
          </p:txBody>
        </p:sp>
        <p:sp>
          <p:nvSpPr>
            <p:cNvPr id="2078" name="CasellaDiTesto 2077">
              <a:extLst>
                <a:ext uri="{FF2B5EF4-FFF2-40B4-BE49-F238E27FC236}">
                  <a16:creationId xmlns:a16="http://schemas.microsoft.com/office/drawing/2014/main" id="{A1484F88-1D05-F686-B564-7027324D7E2D}"/>
                </a:ext>
              </a:extLst>
            </p:cNvPr>
            <p:cNvSpPr txBox="1"/>
            <p:nvPr/>
          </p:nvSpPr>
          <p:spPr>
            <a:xfrm>
              <a:off x="12593241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hi37</a:t>
              </a:r>
            </a:p>
          </p:txBody>
        </p:sp>
        <p:sp>
          <p:nvSpPr>
            <p:cNvPr id="2079" name="CasellaDiTesto 2078">
              <a:extLst>
                <a:ext uri="{FF2B5EF4-FFF2-40B4-BE49-F238E27FC236}">
                  <a16:creationId xmlns:a16="http://schemas.microsoft.com/office/drawing/2014/main" id="{254237A3-449E-98D7-C653-D9E0DE82DE99}"/>
                </a:ext>
              </a:extLst>
            </p:cNvPr>
            <p:cNvSpPr txBox="1"/>
            <p:nvPr/>
          </p:nvSpPr>
          <p:spPr>
            <a:xfrm>
              <a:off x="14384086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hdtr</a:t>
              </a:r>
              <a:endParaRPr lang="it-IT" dirty="0"/>
            </a:p>
          </p:txBody>
        </p:sp>
        <p:sp>
          <p:nvSpPr>
            <p:cNvPr id="1026" name="CasellaDiTesto 1025">
              <a:extLst>
                <a:ext uri="{FF2B5EF4-FFF2-40B4-BE49-F238E27FC236}">
                  <a16:creationId xmlns:a16="http://schemas.microsoft.com/office/drawing/2014/main" id="{B2970151-C8F2-2057-3B28-5FC702DEAA2D}"/>
                </a:ext>
              </a:extLst>
            </p:cNvPr>
            <p:cNvSpPr txBox="1"/>
            <p:nvPr/>
          </p:nvSpPr>
          <p:spPr>
            <a:xfrm>
              <a:off x="16174931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hdcat</a:t>
              </a:r>
              <a:endParaRPr lang="it-IT" dirty="0"/>
            </a:p>
          </p:txBody>
        </p:sp>
        <p:sp>
          <p:nvSpPr>
            <p:cNvPr id="1041" name="CasellaDiTesto 1040">
              <a:extLst>
                <a:ext uri="{FF2B5EF4-FFF2-40B4-BE49-F238E27FC236}">
                  <a16:creationId xmlns:a16="http://schemas.microsoft.com/office/drawing/2014/main" id="{48A69F1B-B6A6-0A42-9DAC-2A2667353F49}"/>
                </a:ext>
              </a:extLst>
            </p:cNvPr>
            <p:cNvSpPr txBox="1"/>
            <p:nvPr/>
          </p:nvSpPr>
          <p:spPr>
            <a:xfrm>
              <a:off x="-5315209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r50mm</a:t>
              </a:r>
            </a:p>
          </p:txBody>
        </p:sp>
        <p:sp>
          <p:nvSpPr>
            <p:cNvPr id="1042" name="CasellaDiTesto 1041">
              <a:extLst>
                <a:ext uri="{FF2B5EF4-FFF2-40B4-BE49-F238E27FC236}">
                  <a16:creationId xmlns:a16="http://schemas.microsoft.com/office/drawing/2014/main" id="{652DF283-D1F2-6C21-0BA5-90DF7D974087}"/>
                </a:ext>
              </a:extLst>
            </p:cNvPr>
            <p:cNvSpPr txBox="1"/>
            <p:nvPr/>
          </p:nvSpPr>
          <p:spPr>
            <a:xfrm>
              <a:off x="-3524364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r20mm</a:t>
              </a:r>
            </a:p>
          </p:txBody>
        </p: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30EE021B-E4A0-AACF-671D-E7740908DFFD}"/>
                </a:ext>
              </a:extLst>
            </p:cNvPr>
            <p:cNvSpPr txBox="1"/>
            <p:nvPr/>
          </p:nvSpPr>
          <p:spPr>
            <a:xfrm>
              <a:off x="-1733519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prpercnt</a:t>
              </a:r>
              <a:endParaRPr lang="it-IT" dirty="0"/>
            </a:p>
          </p:txBody>
        </p:sp>
      </p:grpSp>
      <p:grpSp>
        <p:nvGrpSpPr>
          <p:cNvPr id="2107" name="Gruppo 2106">
            <a:extLst>
              <a:ext uri="{FF2B5EF4-FFF2-40B4-BE49-F238E27FC236}">
                <a16:creationId xmlns:a16="http://schemas.microsoft.com/office/drawing/2014/main" id="{9C3C30FA-F6E1-A0F8-6B6D-72C188A2AFE8}"/>
              </a:ext>
            </a:extLst>
          </p:cNvPr>
          <p:cNvGrpSpPr/>
          <p:nvPr/>
        </p:nvGrpSpPr>
        <p:grpSpPr>
          <a:xfrm>
            <a:off x="-5315207" y="4363631"/>
            <a:ext cx="22822413" cy="369332"/>
            <a:chOff x="-5315209" y="1803121"/>
            <a:chExt cx="22822413" cy="369332"/>
          </a:xfrm>
        </p:grpSpPr>
        <p:sp>
          <p:nvSpPr>
            <p:cNvPr id="2108" name="CasellaDiTesto 2107">
              <a:extLst>
                <a:ext uri="{FF2B5EF4-FFF2-40B4-BE49-F238E27FC236}">
                  <a16:creationId xmlns:a16="http://schemas.microsoft.com/office/drawing/2014/main" id="{31965635-B835-8E09-4036-68A6CBCD0DB6}"/>
                </a:ext>
              </a:extLst>
            </p:cNvPr>
            <p:cNvSpPr txBox="1"/>
            <p:nvPr/>
          </p:nvSpPr>
          <p:spPr>
            <a:xfrm>
              <a:off x="57328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hd35</a:t>
              </a:r>
            </a:p>
          </p:txBody>
        </p:sp>
        <p:sp>
          <p:nvSpPr>
            <p:cNvPr id="2109" name="CasellaDiTesto 2108">
              <a:extLst>
                <a:ext uri="{FF2B5EF4-FFF2-40B4-BE49-F238E27FC236}">
                  <a16:creationId xmlns:a16="http://schemas.microsoft.com/office/drawing/2014/main" id="{5551EFAD-E988-0803-E9AA-DD7E7679982C}"/>
                </a:ext>
              </a:extLst>
            </p:cNvPr>
            <p:cNvSpPr txBox="1"/>
            <p:nvPr/>
          </p:nvSpPr>
          <p:spPr>
            <a:xfrm>
              <a:off x="1848173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hd30</a:t>
              </a:r>
            </a:p>
          </p:txBody>
        </p:sp>
        <p:sp>
          <p:nvSpPr>
            <p:cNvPr id="2110" name="CasellaDiTesto 2109">
              <a:extLst>
                <a:ext uri="{FF2B5EF4-FFF2-40B4-BE49-F238E27FC236}">
                  <a16:creationId xmlns:a16="http://schemas.microsoft.com/office/drawing/2014/main" id="{BD99C9A3-B3C4-8A87-5269-813C4D5B45F9}"/>
                </a:ext>
              </a:extLst>
            </p:cNvPr>
            <p:cNvSpPr txBox="1"/>
            <p:nvPr/>
          </p:nvSpPr>
          <p:spPr>
            <a:xfrm>
              <a:off x="3639018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gslstart</a:t>
              </a:r>
              <a:r>
                <a:rPr lang="it-IT" dirty="0"/>
                <a:t> </a:t>
              </a:r>
            </a:p>
          </p:txBody>
        </p:sp>
        <p:sp>
          <p:nvSpPr>
            <p:cNvPr id="2111" name="CasellaDiTesto 2110">
              <a:extLst>
                <a:ext uri="{FF2B5EF4-FFF2-40B4-BE49-F238E27FC236}">
                  <a16:creationId xmlns:a16="http://schemas.microsoft.com/office/drawing/2014/main" id="{9B4E4DCB-2835-E591-5FA4-AC0F3146BF1C}"/>
                </a:ext>
              </a:extLst>
            </p:cNvPr>
            <p:cNvSpPr txBox="1"/>
            <p:nvPr/>
          </p:nvSpPr>
          <p:spPr>
            <a:xfrm>
              <a:off x="5429863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gslend</a:t>
              </a:r>
              <a:endParaRPr lang="it-IT" dirty="0"/>
            </a:p>
          </p:txBody>
        </p:sp>
        <p:sp>
          <p:nvSpPr>
            <p:cNvPr id="2112" name="CasellaDiTesto 2111">
              <a:extLst>
                <a:ext uri="{FF2B5EF4-FFF2-40B4-BE49-F238E27FC236}">
                  <a16:creationId xmlns:a16="http://schemas.microsoft.com/office/drawing/2014/main" id="{8DE04015-0581-B2E2-58E2-51D0360219ED}"/>
                </a:ext>
              </a:extLst>
            </p:cNvPr>
            <p:cNvSpPr txBox="1"/>
            <p:nvPr/>
          </p:nvSpPr>
          <p:spPr>
            <a:xfrm>
              <a:off x="7220708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gsl</a:t>
              </a:r>
              <a:endParaRPr lang="it-IT" dirty="0"/>
            </a:p>
          </p:txBody>
        </p:sp>
        <p:sp>
          <p:nvSpPr>
            <p:cNvPr id="2113" name="CasellaDiTesto 2112">
              <a:extLst>
                <a:ext uri="{FF2B5EF4-FFF2-40B4-BE49-F238E27FC236}">
                  <a16:creationId xmlns:a16="http://schemas.microsoft.com/office/drawing/2014/main" id="{0452F673-FE35-0D24-B57F-E97FCB1295A4}"/>
                </a:ext>
              </a:extLst>
            </p:cNvPr>
            <p:cNvSpPr txBox="1"/>
            <p:nvPr/>
          </p:nvSpPr>
          <p:spPr>
            <a:xfrm>
              <a:off x="9011553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fd</a:t>
              </a:r>
              <a:endParaRPr lang="it-IT" dirty="0"/>
            </a:p>
          </p:txBody>
        </p:sp>
        <p:sp>
          <p:nvSpPr>
            <p:cNvPr id="2114" name="CasellaDiTesto 2113">
              <a:extLst>
                <a:ext uri="{FF2B5EF4-FFF2-40B4-BE49-F238E27FC236}">
                  <a16:creationId xmlns:a16="http://schemas.microsoft.com/office/drawing/2014/main" id="{EDA6986C-6A1B-CE04-7426-EEFEF63B0DE6}"/>
                </a:ext>
              </a:extLst>
            </p:cNvPr>
            <p:cNvSpPr txBox="1"/>
            <p:nvPr/>
          </p:nvSpPr>
          <p:spPr>
            <a:xfrm>
              <a:off x="10802398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cwd</a:t>
              </a:r>
              <a:endParaRPr lang="it-IT" dirty="0"/>
            </a:p>
          </p:txBody>
        </p:sp>
        <p:sp>
          <p:nvSpPr>
            <p:cNvPr id="2115" name="CasellaDiTesto 2114">
              <a:extLst>
                <a:ext uri="{FF2B5EF4-FFF2-40B4-BE49-F238E27FC236}">
                  <a16:creationId xmlns:a16="http://schemas.microsoft.com/office/drawing/2014/main" id="{0CC87A11-BE5E-3ECA-36DE-896A3F528552}"/>
                </a:ext>
              </a:extLst>
            </p:cNvPr>
            <p:cNvSpPr txBox="1"/>
            <p:nvPr/>
          </p:nvSpPr>
          <p:spPr>
            <a:xfrm>
              <a:off x="12593241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csdi</a:t>
              </a:r>
              <a:endParaRPr lang="it-IT" dirty="0"/>
            </a:p>
          </p:txBody>
        </p:sp>
        <p:sp>
          <p:nvSpPr>
            <p:cNvPr id="2116" name="CasellaDiTesto 2115">
              <a:extLst>
                <a:ext uri="{FF2B5EF4-FFF2-40B4-BE49-F238E27FC236}">
                  <a16:creationId xmlns:a16="http://schemas.microsoft.com/office/drawing/2014/main" id="{3EB9E9EC-607A-483C-BB62-E436E4A1A80B}"/>
                </a:ext>
              </a:extLst>
            </p:cNvPr>
            <p:cNvSpPr txBox="1"/>
            <p:nvPr/>
          </p:nvSpPr>
          <p:spPr>
            <a:xfrm>
              <a:off x="14384086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cdd65</a:t>
              </a:r>
            </a:p>
          </p:txBody>
        </p:sp>
        <p:sp>
          <p:nvSpPr>
            <p:cNvPr id="2117" name="CasellaDiTesto 2116">
              <a:extLst>
                <a:ext uri="{FF2B5EF4-FFF2-40B4-BE49-F238E27FC236}">
                  <a16:creationId xmlns:a16="http://schemas.microsoft.com/office/drawing/2014/main" id="{DDC1E6DD-2751-3438-ACD2-9429825F1B7D}"/>
                </a:ext>
              </a:extLst>
            </p:cNvPr>
            <p:cNvSpPr txBox="1"/>
            <p:nvPr/>
          </p:nvSpPr>
          <p:spPr>
            <a:xfrm>
              <a:off x="16174931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cdd</a:t>
              </a:r>
              <a:endParaRPr lang="it-IT" dirty="0"/>
            </a:p>
          </p:txBody>
        </p:sp>
        <p:sp>
          <p:nvSpPr>
            <p:cNvPr id="2118" name="CasellaDiTesto 2117">
              <a:extLst>
                <a:ext uri="{FF2B5EF4-FFF2-40B4-BE49-F238E27FC236}">
                  <a16:creationId xmlns:a16="http://schemas.microsoft.com/office/drawing/2014/main" id="{E4227A2F-3682-93A3-F902-AED9966E7017}"/>
                </a:ext>
              </a:extLst>
            </p:cNvPr>
            <p:cNvSpPr txBox="1"/>
            <p:nvPr/>
          </p:nvSpPr>
          <p:spPr>
            <a:xfrm>
              <a:off x="-5315209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hd45</a:t>
              </a:r>
            </a:p>
          </p:txBody>
        </p:sp>
        <p:sp>
          <p:nvSpPr>
            <p:cNvPr id="2119" name="CasellaDiTesto 2118">
              <a:extLst>
                <a:ext uri="{FF2B5EF4-FFF2-40B4-BE49-F238E27FC236}">
                  <a16:creationId xmlns:a16="http://schemas.microsoft.com/office/drawing/2014/main" id="{A5EC740D-4DC2-8CBC-4880-13BF34C362DA}"/>
                </a:ext>
              </a:extLst>
            </p:cNvPr>
            <p:cNvSpPr txBox="1"/>
            <p:nvPr/>
          </p:nvSpPr>
          <p:spPr>
            <a:xfrm>
              <a:off x="-3524364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hd42</a:t>
              </a:r>
            </a:p>
          </p:txBody>
        </p:sp>
        <p:sp>
          <p:nvSpPr>
            <p:cNvPr id="2120" name="CasellaDiTesto 2119">
              <a:extLst>
                <a:ext uri="{FF2B5EF4-FFF2-40B4-BE49-F238E27FC236}">
                  <a16:creationId xmlns:a16="http://schemas.microsoft.com/office/drawing/2014/main" id="{FFDF0AE0-5A35-DE89-58E1-E96AB4725A96}"/>
                </a:ext>
              </a:extLst>
            </p:cNvPr>
            <p:cNvSpPr txBox="1"/>
            <p:nvPr/>
          </p:nvSpPr>
          <p:spPr>
            <a:xfrm>
              <a:off x="-1733519" y="1803121"/>
              <a:ext cx="133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hd40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24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0.31341 -0.0027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139 L -0.44206 -0.00232 " pathEditMode="relative" rAng="0" ptsTypes="AA">
                                      <p:cBhvr>
                                        <p:cTn id="25" dur="4000" spd="-100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8" y="-18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139 L -0.44206 -0.00232 " pathEditMode="relative" rAng="0" ptsTypes="AA">
                                      <p:cBhvr>
                                        <p:cTn id="27" dur="4000" spd="-1000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8" y="-18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139 L -0.44206 -0.00232 " pathEditMode="relative" rAng="0" ptsTypes="AA">
                                      <p:cBhvr>
                                        <p:cTn id="29" dur="4000" spd="-100000" fill="hold"/>
                                        <p:tgtEl>
                                          <p:spTgt spid="2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8" y="-18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139 L 0.44141 0.00371 " pathEditMode="relative" rAng="0" ptsTypes="AA">
                                      <p:cBhvr>
                                        <p:cTn id="31" dur="4000" spd="-100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461413-77A5-062E-0235-2C3B87E7C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239C3817-26FC-5FFE-3E9E-4634A41C4D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30" name="Immagine 29" descr="Immagine che contiene Carattere, Elementi grafici, logo, grafica">
            <a:extLst>
              <a:ext uri="{FF2B5EF4-FFF2-40B4-BE49-F238E27FC236}">
                <a16:creationId xmlns:a16="http://schemas.microsoft.com/office/drawing/2014/main" id="{4936E8D0-F7A8-EF4A-4895-91EA05D59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8" b="13524"/>
          <a:stretch/>
        </p:blipFill>
        <p:spPr>
          <a:xfrm>
            <a:off x="696552" y="256724"/>
            <a:ext cx="3238789" cy="877484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57927A0-8985-0467-B57D-48B0224D4BBC}"/>
              </a:ext>
            </a:extLst>
          </p:cNvPr>
          <p:cNvSpPr/>
          <p:nvPr/>
        </p:nvSpPr>
        <p:spPr>
          <a:xfrm>
            <a:off x="1" y="0"/>
            <a:ext cx="525100" cy="1457325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947773C-5949-7CBB-5D25-C609B5DD22BD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78526"/>
          </a:xfrm>
          <a:prstGeom prst="line">
            <a:avLst/>
          </a:prstGeom>
          <a:ln w="28575">
            <a:solidFill>
              <a:srgbClr val="31B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5" name="CasellaDiTesto 2064">
            <a:extLst>
              <a:ext uri="{FF2B5EF4-FFF2-40B4-BE49-F238E27FC236}">
                <a16:creationId xmlns:a16="http://schemas.microsoft.com/office/drawing/2014/main" id="{0F5D2D88-50C6-4217-8240-99AD82DFB3B2}"/>
              </a:ext>
            </a:extLst>
          </p:cNvPr>
          <p:cNvSpPr txBox="1"/>
          <p:nvPr/>
        </p:nvSpPr>
        <p:spPr>
          <a:xfrm>
            <a:off x="0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tnn</a:t>
            </a:r>
            <a:endParaRPr lang="it-IT" dirty="0"/>
          </a:p>
        </p:txBody>
      </p:sp>
      <p:sp>
        <p:nvSpPr>
          <p:cNvPr id="2066" name="CasellaDiTesto 2065">
            <a:extLst>
              <a:ext uri="{FF2B5EF4-FFF2-40B4-BE49-F238E27FC236}">
                <a16:creationId xmlns:a16="http://schemas.microsoft.com/office/drawing/2014/main" id="{0C76C5A8-796C-6DF3-A951-6FDCD97BA2A1}"/>
              </a:ext>
            </a:extLst>
          </p:cNvPr>
          <p:cNvSpPr txBox="1"/>
          <p:nvPr/>
        </p:nvSpPr>
        <p:spPr>
          <a:xfrm>
            <a:off x="1790845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tr</a:t>
            </a:r>
            <a:endParaRPr lang="it-IT" dirty="0"/>
          </a:p>
        </p:txBody>
      </p:sp>
      <p:sp>
        <p:nvSpPr>
          <p:cNvPr id="2067" name="CasellaDiTesto 2066">
            <a:extLst>
              <a:ext uri="{FF2B5EF4-FFF2-40B4-BE49-F238E27FC236}">
                <a16:creationId xmlns:a16="http://schemas.microsoft.com/office/drawing/2014/main" id="{09DA6C34-CA55-6868-F901-664F1A9CDBA4}"/>
              </a:ext>
            </a:extLst>
          </p:cNvPr>
          <p:cNvSpPr txBox="1"/>
          <p:nvPr/>
        </p:nvSpPr>
        <p:spPr>
          <a:xfrm>
            <a:off x="3581690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tr23</a:t>
            </a:r>
          </a:p>
        </p:txBody>
      </p:sp>
      <p:sp>
        <p:nvSpPr>
          <p:cNvPr id="2068" name="CasellaDiTesto 2067">
            <a:extLst>
              <a:ext uri="{FF2B5EF4-FFF2-40B4-BE49-F238E27FC236}">
                <a16:creationId xmlns:a16="http://schemas.microsoft.com/office/drawing/2014/main" id="{17BAC3F2-C1D8-CB70-C6CB-FB0532646BE3}"/>
              </a:ext>
            </a:extLst>
          </p:cNvPr>
          <p:cNvSpPr txBox="1"/>
          <p:nvPr/>
        </p:nvSpPr>
        <p:spPr>
          <a:xfrm>
            <a:off x="5372535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tr26</a:t>
            </a:r>
          </a:p>
        </p:txBody>
      </p:sp>
      <p:sp>
        <p:nvSpPr>
          <p:cNvPr id="2069" name="CasellaDiTesto 2068">
            <a:extLst>
              <a:ext uri="{FF2B5EF4-FFF2-40B4-BE49-F238E27FC236}">
                <a16:creationId xmlns:a16="http://schemas.microsoft.com/office/drawing/2014/main" id="{C22C5DB0-B6E3-C87A-74DF-3A6CC42EAFB9}"/>
              </a:ext>
            </a:extLst>
          </p:cNvPr>
          <p:cNvSpPr txBox="1"/>
          <p:nvPr/>
        </p:nvSpPr>
        <p:spPr>
          <a:xfrm>
            <a:off x="7220708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tr29</a:t>
            </a:r>
          </a:p>
        </p:txBody>
      </p:sp>
      <p:sp>
        <p:nvSpPr>
          <p:cNvPr id="2070" name="CasellaDiTesto 2069">
            <a:extLst>
              <a:ext uri="{FF2B5EF4-FFF2-40B4-BE49-F238E27FC236}">
                <a16:creationId xmlns:a16="http://schemas.microsoft.com/office/drawing/2014/main" id="{8021075E-ABAC-FE0D-204B-7D5D51DB5B26}"/>
              </a:ext>
            </a:extLst>
          </p:cNvPr>
          <p:cNvSpPr txBox="1"/>
          <p:nvPr/>
        </p:nvSpPr>
        <p:spPr>
          <a:xfrm>
            <a:off x="9011553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tr32</a:t>
            </a:r>
          </a:p>
        </p:txBody>
      </p:sp>
      <p:sp>
        <p:nvSpPr>
          <p:cNvPr id="2071" name="CasellaDiTesto 2070">
            <a:extLst>
              <a:ext uri="{FF2B5EF4-FFF2-40B4-BE49-F238E27FC236}">
                <a16:creationId xmlns:a16="http://schemas.microsoft.com/office/drawing/2014/main" id="{624B9E8A-8A9D-68F6-8034-5F7514152F3A}"/>
              </a:ext>
            </a:extLst>
          </p:cNvPr>
          <p:cNvSpPr txBox="1"/>
          <p:nvPr/>
        </p:nvSpPr>
        <p:spPr>
          <a:xfrm>
            <a:off x="10802398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trcat</a:t>
            </a:r>
            <a:endParaRPr lang="it-IT" dirty="0"/>
          </a:p>
        </p:txBody>
      </p:sp>
      <p:sp>
        <p:nvSpPr>
          <p:cNvPr id="2072" name="CasellaDiTesto 2071">
            <a:extLst>
              <a:ext uri="{FF2B5EF4-FFF2-40B4-BE49-F238E27FC236}">
                <a16:creationId xmlns:a16="http://schemas.microsoft.com/office/drawing/2014/main" id="{69E1845B-5927-CD2F-E1FD-FAADC513FA49}"/>
              </a:ext>
            </a:extLst>
          </p:cNvPr>
          <p:cNvSpPr txBox="1"/>
          <p:nvPr/>
        </p:nvSpPr>
        <p:spPr>
          <a:xfrm>
            <a:off x="12593243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tx84rr</a:t>
            </a:r>
          </a:p>
        </p:txBody>
      </p:sp>
      <p:sp>
        <p:nvSpPr>
          <p:cNvPr id="2073" name="CasellaDiTesto 2072">
            <a:extLst>
              <a:ext uri="{FF2B5EF4-FFF2-40B4-BE49-F238E27FC236}">
                <a16:creationId xmlns:a16="http://schemas.microsoft.com/office/drawing/2014/main" id="{5C1D2D0C-FDCB-A381-A40A-8E7037ACCBE1}"/>
              </a:ext>
            </a:extLst>
          </p:cNvPr>
          <p:cNvSpPr txBox="1"/>
          <p:nvPr/>
        </p:nvSpPr>
        <p:spPr>
          <a:xfrm>
            <a:off x="14384088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txx</a:t>
            </a:r>
            <a:endParaRPr lang="it-IT" dirty="0"/>
          </a:p>
        </p:txBody>
      </p:sp>
      <p:sp>
        <p:nvSpPr>
          <p:cNvPr id="2074" name="CasellaDiTesto 2073">
            <a:extLst>
              <a:ext uri="{FF2B5EF4-FFF2-40B4-BE49-F238E27FC236}">
                <a16:creationId xmlns:a16="http://schemas.microsoft.com/office/drawing/2014/main" id="{DAD21796-CBE4-847C-04A2-B1CE29B7426F}"/>
              </a:ext>
            </a:extLst>
          </p:cNvPr>
          <p:cNvSpPr txBox="1"/>
          <p:nvPr/>
        </p:nvSpPr>
        <p:spPr>
          <a:xfrm>
            <a:off x="16174933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wsdi</a:t>
            </a:r>
            <a:endParaRPr lang="it-IT" dirty="0"/>
          </a:p>
        </p:txBody>
      </p:sp>
      <p:sp>
        <p:nvSpPr>
          <p:cNvPr id="1028" name="CasellaDiTesto 1027">
            <a:extLst>
              <a:ext uri="{FF2B5EF4-FFF2-40B4-BE49-F238E27FC236}">
                <a16:creationId xmlns:a16="http://schemas.microsoft.com/office/drawing/2014/main" id="{0E62C927-2506-139A-965A-260D578CD2B7}"/>
              </a:ext>
            </a:extLst>
          </p:cNvPr>
          <p:cNvSpPr txBox="1"/>
          <p:nvPr/>
        </p:nvSpPr>
        <p:spPr>
          <a:xfrm>
            <a:off x="-5315207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rx5day</a:t>
            </a:r>
          </a:p>
        </p:txBody>
      </p:sp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E0051750-513A-CC22-5E1A-341B26C45C88}"/>
              </a:ext>
            </a:extLst>
          </p:cNvPr>
          <p:cNvSpPr txBox="1"/>
          <p:nvPr/>
        </p:nvSpPr>
        <p:spPr>
          <a:xfrm>
            <a:off x="-3524362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spei12</a:t>
            </a:r>
          </a:p>
        </p:txBody>
      </p:sp>
      <p:sp>
        <p:nvSpPr>
          <p:cNvPr id="1037" name="CasellaDiTesto 1036">
            <a:extLst>
              <a:ext uri="{FF2B5EF4-FFF2-40B4-BE49-F238E27FC236}">
                <a16:creationId xmlns:a16="http://schemas.microsoft.com/office/drawing/2014/main" id="{6E1224CD-7EA5-ECAF-94B3-609BC45F1B85}"/>
              </a:ext>
            </a:extLst>
          </p:cNvPr>
          <p:cNvSpPr txBox="1"/>
          <p:nvPr/>
        </p:nvSpPr>
        <p:spPr>
          <a:xfrm>
            <a:off x="-1733517" y="3648503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td</a:t>
            </a:r>
            <a:endParaRPr lang="it-IT" dirty="0"/>
          </a:p>
        </p:txBody>
      </p:sp>
      <p:sp>
        <p:nvSpPr>
          <p:cNvPr id="2077" name="CasellaDiTesto 2076">
            <a:extLst>
              <a:ext uri="{FF2B5EF4-FFF2-40B4-BE49-F238E27FC236}">
                <a16:creationId xmlns:a16="http://schemas.microsoft.com/office/drawing/2014/main" id="{2D42B110-D098-FC13-7891-C3C45B2A630A}"/>
              </a:ext>
            </a:extLst>
          </p:cNvPr>
          <p:cNvSpPr txBox="1"/>
          <p:nvPr/>
        </p:nvSpPr>
        <p:spPr>
          <a:xfrm>
            <a:off x="16174933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hd50</a:t>
            </a:r>
          </a:p>
        </p:txBody>
      </p:sp>
      <p:sp>
        <p:nvSpPr>
          <p:cNvPr id="2057" name="CasellaDiTesto 2056">
            <a:extLst>
              <a:ext uri="{FF2B5EF4-FFF2-40B4-BE49-F238E27FC236}">
                <a16:creationId xmlns:a16="http://schemas.microsoft.com/office/drawing/2014/main" id="{FDC180C5-1224-4712-CF58-75E88907F826}"/>
              </a:ext>
            </a:extLst>
          </p:cNvPr>
          <p:cNvSpPr txBox="1"/>
          <p:nvPr/>
        </p:nvSpPr>
        <p:spPr>
          <a:xfrm>
            <a:off x="1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id</a:t>
            </a:r>
          </a:p>
        </p:txBody>
      </p:sp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EA186A3D-C7B5-88F2-DC9F-97D27A984778}"/>
              </a:ext>
            </a:extLst>
          </p:cNvPr>
          <p:cNvSpPr txBox="1"/>
          <p:nvPr/>
        </p:nvSpPr>
        <p:spPr>
          <a:xfrm>
            <a:off x="1790846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tasmax</a:t>
            </a:r>
            <a:endParaRPr lang="it-IT" dirty="0"/>
          </a:p>
        </p:txBody>
      </p:sp>
      <p:sp>
        <p:nvSpPr>
          <p:cNvPr id="2059" name="CasellaDiTesto 2058">
            <a:extLst>
              <a:ext uri="{FF2B5EF4-FFF2-40B4-BE49-F238E27FC236}">
                <a16:creationId xmlns:a16="http://schemas.microsoft.com/office/drawing/2014/main" id="{5517418D-198C-11DB-7C78-94AF1CD95AB6}"/>
              </a:ext>
            </a:extLst>
          </p:cNvPr>
          <p:cNvSpPr txBox="1"/>
          <p:nvPr/>
        </p:nvSpPr>
        <p:spPr>
          <a:xfrm>
            <a:off x="3581691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i="0" dirty="0" err="1">
                <a:effectLst/>
              </a:rPr>
              <a:t>tasmin</a:t>
            </a:r>
            <a:endParaRPr lang="it-IT" dirty="0"/>
          </a:p>
        </p:txBody>
      </p:sp>
      <p:sp>
        <p:nvSpPr>
          <p:cNvPr id="2060" name="CasellaDiTesto 2059">
            <a:extLst>
              <a:ext uri="{FF2B5EF4-FFF2-40B4-BE49-F238E27FC236}">
                <a16:creationId xmlns:a16="http://schemas.microsoft.com/office/drawing/2014/main" id="{F6F1C778-C629-F227-F2BF-020DC18EF733}"/>
              </a:ext>
            </a:extLst>
          </p:cNvPr>
          <p:cNvSpPr txBox="1"/>
          <p:nvPr/>
        </p:nvSpPr>
        <p:spPr>
          <a:xfrm>
            <a:off x="5429864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tas</a:t>
            </a:r>
            <a:endParaRPr lang="it-IT" dirty="0"/>
          </a:p>
        </p:txBody>
      </p:sp>
      <p:sp>
        <p:nvSpPr>
          <p:cNvPr id="2061" name="CasellaDiTesto 2060">
            <a:extLst>
              <a:ext uri="{FF2B5EF4-FFF2-40B4-BE49-F238E27FC236}">
                <a16:creationId xmlns:a16="http://schemas.microsoft.com/office/drawing/2014/main" id="{61AB9B6E-990E-C43F-80F3-0AAD4C356440}"/>
              </a:ext>
            </a:extLst>
          </p:cNvPr>
          <p:cNvSpPr txBox="1"/>
          <p:nvPr/>
        </p:nvSpPr>
        <p:spPr>
          <a:xfrm>
            <a:off x="7163381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hurs</a:t>
            </a:r>
            <a:endParaRPr lang="it-IT" dirty="0"/>
          </a:p>
        </p:txBody>
      </p:sp>
      <p:sp>
        <p:nvSpPr>
          <p:cNvPr id="2062" name="CasellaDiTesto 2061">
            <a:extLst>
              <a:ext uri="{FF2B5EF4-FFF2-40B4-BE49-F238E27FC236}">
                <a16:creationId xmlns:a16="http://schemas.microsoft.com/office/drawing/2014/main" id="{D48A8358-EFE9-139C-6002-E14EA043249A}"/>
              </a:ext>
            </a:extLst>
          </p:cNvPr>
          <p:cNvSpPr txBox="1"/>
          <p:nvPr/>
        </p:nvSpPr>
        <p:spPr>
          <a:xfrm>
            <a:off x="9011554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hicat</a:t>
            </a:r>
            <a:endParaRPr lang="it-IT" dirty="0"/>
          </a:p>
        </p:txBody>
      </p:sp>
      <p:sp>
        <p:nvSpPr>
          <p:cNvPr id="2063" name="CasellaDiTesto 2062">
            <a:extLst>
              <a:ext uri="{FF2B5EF4-FFF2-40B4-BE49-F238E27FC236}">
                <a16:creationId xmlns:a16="http://schemas.microsoft.com/office/drawing/2014/main" id="{898BD460-51C0-B5F2-BDA7-44931DDBD675}"/>
              </a:ext>
            </a:extLst>
          </p:cNvPr>
          <p:cNvSpPr txBox="1"/>
          <p:nvPr/>
        </p:nvSpPr>
        <p:spPr>
          <a:xfrm>
            <a:off x="10802399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hi41</a:t>
            </a:r>
          </a:p>
        </p:txBody>
      </p:sp>
      <p:sp>
        <p:nvSpPr>
          <p:cNvPr id="2075" name="CasellaDiTesto 2074">
            <a:extLst>
              <a:ext uri="{FF2B5EF4-FFF2-40B4-BE49-F238E27FC236}">
                <a16:creationId xmlns:a16="http://schemas.microsoft.com/office/drawing/2014/main" id="{AF59B537-1CB4-2997-A7EB-B79D2F85C14E}"/>
              </a:ext>
            </a:extLst>
          </p:cNvPr>
          <p:cNvSpPr txBox="1"/>
          <p:nvPr/>
        </p:nvSpPr>
        <p:spPr>
          <a:xfrm>
            <a:off x="12593243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hi35</a:t>
            </a:r>
          </a:p>
        </p:txBody>
      </p:sp>
      <p:sp>
        <p:nvSpPr>
          <p:cNvPr id="2076" name="CasellaDiTesto 2075">
            <a:extLst>
              <a:ext uri="{FF2B5EF4-FFF2-40B4-BE49-F238E27FC236}">
                <a16:creationId xmlns:a16="http://schemas.microsoft.com/office/drawing/2014/main" id="{36DDFB68-2070-2F2B-A8B2-71B19AB428B8}"/>
              </a:ext>
            </a:extLst>
          </p:cNvPr>
          <p:cNvSpPr txBox="1"/>
          <p:nvPr/>
        </p:nvSpPr>
        <p:spPr>
          <a:xfrm>
            <a:off x="14384088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hdd65</a:t>
            </a:r>
          </a:p>
        </p:txBody>
      </p: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FBCD65C7-E324-3E06-71F1-B8003DFD6147}"/>
              </a:ext>
            </a:extLst>
          </p:cNvPr>
          <p:cNvSpPr txBox="1"/>
          <p:nvPr/>
        </p:nvSpPr>
        <p:spPr>
          <a:xfrm>
            <a:off x="-5315207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rx1day</a:t>
            </a:r>
          </a:p>
        </p:txBody>
      </p:sp>
      <p:sp>
        <p:nvSpPr>
          <p:cNvPr id="1039" name="CasellaDiTesto 1038">
            <a:extLst>
              <a:ext uri="{FF2B5EF4-FFF2-40B4-BE49-F238E27FC236}">
                <a16:creationId xmlns:a16="http://schemas.microsoft.com/office/drawing/2014/main" id="{41131FFA-56D3-52BB-E458-9DD1070B9DC5}"/>
              </a:ext>
            </a:extLst>
          </p:cNvPr>
          <p:cNvSpPr txBox="1"/>
          <p:nvPr/>
        </p:nvSpPr>
        <p:spPr>
          <a:xfrm>
            <a:off x="-3524362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sd</a:t>
            </a:r>
            <a:endParaRPr lang="it-IT" dirty="0"/>
          </a:p>
        </p:txBody>
      </p:sp>
      <p:sp>
        <p:nvSpPr>
          <p:cNvPr id="1040" name="CasellaDiTesto 1039">
            <a:extLst>
              <a:ext uri="{FF2B5EF4-FFF2-40B4-BE49-F238E27FC236}">
                <a16:creationId xmlns:a16="http://schemas.microsoft.com/office/drawing/2014/main" id="{669DD4CE-7447-1111-EA40-66DFC475D217}"/>
              </a:ext>
            </a:extLst>
          </p:cNvPr>
          <p:cNvSpPr txBox="1"/>
          <p:nvPr/>
        </p:nvSpPr>
        <p:spPr>
          <a:xfrm>
            <a:off x="-1733517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rxmonth</a:t>
            </a:r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B6576FA-842E-6C23-2603-3AE626F5535A}"/>
              </a:ext>
            </a:extLst>
          </p:cNvPr>
          <p:cNvSpPr txBox="1"/>
          <p:nvPr/>
        </p:nvSpPr>
        <p:spPr>
          <a:xfrm>
            <a:off x="2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pr</a:t>
            </a:r>
            <a:endParaRPr lang="it-IT" dirty="0"/>
          </a:p>
        </p:txBody>
      </p:sp>
      <p:sp>
        <p:nvSpPr>
          <p:cNvPr id="2048" name="CasellaDiTesto 2047">
            <a:extLst>
              <a:ext uri="{FF2B5EF4-FFF2-40B4-BE49-F238E27FC236}">
                <a16:creationId xmlns:a16="http://schemas.microsoft.com/office/drawing/2014/main" id="{5A17F568-ED75-46EF-309C-7FF512CB230F}"/>
              </a:ext>
            </a:extLst>
          </p:cNvPr>
          <p:cNvSpPr txBox="1"/>
          <p:nvPr/>
        </p:nvSpPr>
        <p:spPr>
          <a:xfrm>
            <a:off x="1790847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pov550</a:t>
            </a:r>
          </a:p>
        </p:txBody>
      </p:sp>
      <p:sp>
        <p:nvSpPr>
          <p:cNvPr id="2049" name="CasellaDiTesto 2048">
            <a:extLst>
              <a:ext uri="{FF2B5EF4-FFF2-40B4-BE49-F238E27FC236}">
                <a16:creationId xmlns:a16="http://schemas.microsoft.com/office/drawing/2014/main" id="{A8441809-2EA7-D4C4-9563-CAD4284E1E66}"/>
              </a:ext>
            </a:extLst>
          </p:cNvPr>
          <p:cNvSpPr txBox="1"/>
          <p:nvPr/>
        </p:nvSpPr>
        <p:spPr>
          <a:xfrm>
            <a:off x="3581692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pov320</a:t>
            </a:r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B533E4A6-2A18-A603-51B6-83CEFE5A4448}"/>
              </a:ext>
            </a:extLst>
          </p:cNvPr>
          <p:cNvSpPr txBox="1"/>
          <p:nvPr/>
        </p:nvSpPr>
        <p:spPr>
          <a:xfrm>
            <a:off x="5372537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pov190</a:t>
            </a:r>
          </a:p>
        </p:txBody>
      </p:sp>
      <p:sp>
        <p:nvSpPr>
          <p:cNvPr id="2052" name="CasellaDiTesto 2051">
            <a:extLst>
              <a:ext uri="{FF2B5EF4-FFF2-40B4-BE49-F238E27FC236}">
                <a16:creationId xmlns:a16="http://schemas.microsoft.com/office/drawing/2014/main" id="{0BC220A7-3F6C-85C5-7EA1-3543C46D5E0C}"/>
              </a:ext>
            </a:extLst>
          </p:cNvPr>
          <p:cNvSpPr txBox="1"/>
          <p:nvPr/>
        </p:nvSpPr>
        <p:spPr>
          <a:xfrm>
            <a:off x="7163382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popden</a:t>
            </a:r>
            <a:endParaRPr lang="it-IT" dirty="0"/>
          </a:p>
        </p:txBody>
      </p:sp>
      <p:sp>
        <p:nvSpPr>
          <p:cNvPr id="2053" name="CasellaDiTesto 2052">
            <a:extLst>
              <a:ext uri="{FF2B5EF4-FFF2-40B4-BE49-F238E27FC236}">
                <a16:creationId xmlns:a16="http://schemas.microsoft.com/office/drawing/2014/main" id="{A5D6D6D7-27BB-1EF8-0FC9-4E624E9A4FF9}"/>
              </a:ext>
            </a:extLst>
          </p:cNvPr>
          <p:cNvSpPr txBox="1"/>
          <p:nvPr/>
        </p:nvSpPr>
        <p:spPr>
          <a:xfrm>
            <a:off x="9011555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popcount</a:t>
            </a:r>
            <a:endParaRPr lang="it-IT" dirty="0"/>
          </a:p>
        </p:txBody>
      </p:sp>
      <p:sp>
        <p:nvSpPr>
          <p:cNvPr id="2054" name="CasellaDiTesto 2053">
            <a:extLst>
              <a:ext uri="{FF2B5EF4-FFF2-40B4-BE49-F238E27FC236}">
                <a16:creationId xmlns:a16="http://schemas.microsoft.com/office/drawing/2014/main" id="{8F654F8A-B316-A634-EE62-D849668EF917}"/>
              </a:ext>
            </a:extLst>
          </p:cNvPr>
          <p:cNvSpPr txBox="1"/>
          <p:nvPr/>
        </p:nvSpPr>
        <p:spPr>
          <a:xfrm>
            <a:off x="10802400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hi39</a:t>
            </a:r>
          </a:p>
        </p:txBody>
      </p:sp>
      <p:sp>
        <p:nvSpPr>
          <p:cNvPr id="2078" name="CasellaDiTesto 2077">
            <a:extLst>
              <a:ext uri="{FF2B5EF4-FFF2-40B4-BE49-F238E27FC236}">
                <a16:creationId xmlns:a16="http://schemas.microsoft.com/office/drawing/2014/main" id="{CE7D66A5-661D-B922-4B6E-1ED24CE4FCE6}"/>
              </a:ext>
            </a:extLst>
          </p:cNvPr>
          <p:cNvSpPr txBox="1"/>
          <p:nvPr/>
        </p:nvSpPr>
        <p:spPr>
          <a:xfrm>
            <a:off x="12593243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hi37</a:t>
            </a:r>
          </a:p>
        </p:txBody>
      </p:sp>
      <p:sp>
        <p:nvSpPr>
          <p:cNvPr id="2079" name="CasellaDiTesto 2078">
            <a:extLst>
              <a:ext uri="{FF2B5EF4-FFF2-40B4-BE49-F238E27FC236}">
                <a16:creationId xmlns:a16="http://schemas.microsoft.com/office/drawing/2014/main" id="{B49605D5-03F9-056F-C1E0-125DEE58EA8B}"/>
              </a:ext>
            </a:extLst>
          </p:cNvPr>
          <p:cNvSpPr txBox="1"/>
          <p:nvPr/>
        </p:nvSpPr>
        <p:spPr>
          <a:xfrm>
            <a:off x="14384088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hdtr</a:t>
            </a:r>
            <a:endParaRPr lang="it-IT" dirty="0"/>
          </a:p>
        </p:txBody>
      </p:sp>
      <p:sp>
        <p:nvSpPr>
          <p:cNvPr id="1026" name="CasellaDiTesto 1025">
            <a:extLst>
              <a:ext uri="{FF2B5EF4-FFF2-40B4-BE49-F238E27FC236}">
                <a16:creationId xmlns:a16="http://schemas.microsoft.com/office/drawing/2014/main" id="{76920740-8C77-154E-2155-A2C3675C9C34}"/>
              </a:ext>
            </a:extLst>
          </p:cNvPr>
          <p:cNvSpPr txBox="1"/>
          <p:nvPr/>
        </p:nvSpPr>
        <p:spPr>
          <a:xfrm>
            <a:off x="16174933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hdcat</a:t>
            </a:r>
            <a:endParaRPr lang="it-IT" dirty="0"/>
          </a:p>
        </p:txBody>
      </p:sp>
      <p:sp>
        <p:nvSpPr>
          <p:cNvPr id="1041" name="CasellaDiTesto 1040">
            <a:extLst>
              <a:ext uri="{FF2B5EF4-FFF2-40B4-BE49-F238E27FC236}">
                <a16:creationId xmlns:a16="http://schemas.microsoft.com/office/drawing/2014/main" id="{BEFAA21C-E4AC-6E9E-8C0B-3EC5786F5413}"/>
              </a:ext>
            </a:extLst>
          </p:cNvPr>
          <p:cNvSpPr txBox="1"/>
          <p:nvPr/>
        </p:nvSpPr>
        <p:spPr>
          <a:xfrm>
            <a:off x="-5315207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r50mm</a:t>
            </a:r>
          </a:p>
        </p:txBody>
      </p:sp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FA436530-5069-BE58-E62F-39EF7DAA1268}"/>
              </a:ext>
            </a:extLst>
          </p:cNvPr>
          <p:cNvSpPr txBox="1"/>
          <p:nvPr/>
        </p:nvSpPr>
        <p:spPr>
          <a:xfrm>
            <a:off x="-3524362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r20mm</a:t>
            </a:r>
          </a:p>
        </p:txBody>
      </p:sp>
      <p:sp>
        <p:nvSpPr>
          <p:cNvPr id="1043" name="CasellaDiTesto 1042">
            <a:extLst>
              <a:ext uri="{FF2B5EF4-FFF2-40B4-BE49-F238E27FC236}">
                <a16:creationId xmlns:a16="http://schemas.microsoft.com/office/drawing/2014/main" id="{2419DE33-DAA0-89C8-B797-AEC68250B7B2}"/>
              </a:ext>
            </a:extLst>
          </p:cNvPr>
          <p:cNvSpPr txBox="1"/>
          <p:nvPr/>
        </p:nvSpPr>
        <p:spPr>
          <a:xfrm>
            <a:off x="-1733517" y="2285697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prpercnt</a:t>
            </a:r>
            <a:endParaRPr lang="it-IT" dirty="0"/>
          </a:p>
        </p:txBody>
      </p:sp>
      <p:sp>
        <p:nvSpPr>
          <p:cNvPr id="2108" name="CasellaDiTesto 2107">
            <a:extLst>
              <a:ext uri="{FF2B5EF4-FFF2-40B4-BE49-F238E27FC236}">
                <a16:creationId xmlns:a16="http://schemas.microsoft.com/office/drawing/2014/main" id="{8C4DBACD-234B-A397-6324-AD9753651650}"/>
              </a:ext>
            </a:extLst>
          </p:cNvPr>
          <p:cNvSpPr txBox="1"/>
          <p:nvPr/>
        </p:nvSpPr>
        <p:spPr>
          <a:xfrm>
            <a:off x="2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hd35</a:t>
            </a:r>
          </a:p>
        </p:txBody>
      </p:sp>
      <p:sp>
        <p:nvSpPr>
          <p:cNvPr id="2109" name="CasellaDiTesto 2108">
            <a:extLst>
              <a:ext uri="{FF2B5EF4-FFF2-40B4-BE49-F238E27FC236}">
                <a16:creationId xmlns:a16="http://schemas.microsoft.com/office/drawing/2014/main" id="{C35D9590-7C4A-2BA0-FF99-9EB837B4D046}"/>
              </a:ext>
            </a:extLst>
          </p:cNvPr>
          <p:cNvSpPr txBox="1"/>
          <p:nvPr/>
        </p:nvSpPr>
        <p:spPr>
          <a:xfrm>
            <a:off x="1790847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hd30</a:t>
            </a:r>
          </a:p>
        </p:txBody>
      </p:sp>
      <p:sp>
        <p:nvSpPr>
          <p:cNvPr id="2110" name="CasellaDiTesto 2109">
            <a:extLst>
              <a:ext uri="{FF2B5EF4-FFF2-40B4-BE49-F238E27FC236}">
                <a16:creationId xmlns:a16="http://schemas.microsoft.com/office/drawing/2014/main" id="{0FF930B7-F99F-35CA-81A4-760AE875182E}"/>
              </a:ext>
            </a:extLst>
          </p:cNvPr>
          <p:cNvSpPr txBox="1"/>
          <p:nvPr/>
        </p:nvSpPr>
        <p:spPr>
          <a:xfrm>
            <a:off x="3581692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gslstart</a:t>
            </a:r>
            <a:r>
              <a:rPr lang="it-IT" dirty="0"/>
              <a:t> </a:t>
            </a:r>
          </a:p>
        </p:txBody>
      </p:sp>
      <p:sp>
        <p:nvSpPr>
          <p:cNvPr id="2111" name="CasellaDiTesto 2110">
            <a:extLst>
              <a:ext uri="{FF2B5EF4-FFF2-40B4-BE49-F238E27FC236}">
                <a16:creationId xmlns:a16="http://schemas.microsoft.com/office/drawing/2014/main" id="{661FA37E-8169-A035-8424-A43D0F774103}"/>
              </a:ext>
            </a:extLst>
          </p:cNvPr>
          <p:cNvSpPr txBox="1"/>
          <p:nvPr/>
        </p:nvSpPr>
        <p:spPr>
          <a:xfrm>
            <a:off x="5372537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gslend</a:t>
            </a:r>
            <a:endParaRPr lang="it-IT" dirty="0"/>
          </a:p>
        </p:txBody>
      </p:sp>
      <p:sp>
        <p:nvSpPr>
          <p:cNvPr id="2112" name="CasellaDiTesto 2111">
            <a:extLst>
              <a:ext uri="{FF2B5EF4-FFF2-40B4-BE49-F238E27FC236}">
                <a16:creationId xmlns:a16="http://schemas.microsoft.com/office/drawing/2014/main" id="{1A63938E-3F74-0C52-03CE-016ECC57C55A}"/>
              </a:ext>
            </a:extLst>
          </p:cNvPr>
          <p:cNvSpPr txBox="1"/>
          <p:nvPr/>
        </p:nvSpPr>
        <p:spPr>
          <a:xfrm>
            <a:off x="7220710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gsl</a:t>
            </a:r>
            <a:endParaRPr lang="it-IT" dirty="0"/>
          </a:p>
        </p:txBody>
      </p:sp>
      <p:sp>
        <p:nvSpPr>
          <p:cNvPr id="2113" name="CasellaDiTesto 2112">
            <a:extLst>
              <a:ext uri="{FF2B5EF4-FFF2-40B4-BE49-F238E27FC236}">
                <a16:creationId xmlns:a16="http://schemas.microsoft.com/office/drawing/2014/main" id="{D0AC1049-0ABC-786B-A687-5EF2EF882203}"/>
              </a:ext>
            </a:extLst>
          </p:cNvPr>
          <p:cNvSpPr txBox="1"/>
          <p:nvPr/>
        </p:nvSpPr>
        <p:spPr>
          <a:xfrm>
            <a:off x="9011555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fd</a:t>
            </a:r>
            <a:endParaRPr lang="it-IT" dirty="0"/>
          </a:p>
        </p:txBody>
      </p:sp>
      <p:sp>
        <p:nvSpPr>
          <p:cNvPr id="2114" name="CasellaDiTesto 2113">
            <a:extLst>
              <a:ext uri="{FF2B5EF4-FFF2-40B4-BE49-F238E27FC236}">
                <a16:creationId xmlns:a16="http://schemas.microsoft.com/office/drawing/2014/main" id="{5F56069D-1562-9C90-42FD-50709FA49A90}"/>
              </a:ext>
            </a:extLst>
          </p:cNvPr>
          <p:cNvSpPr txBox="1"/>
          <p:nvPr/>
        </p:nvSpPr>
        <p:spPr>
          <a:xfrm>
            <a:off x="10802400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cwd</a:t>
            </a:r>
            <a:endParaRPr lang="it-IT" dirty="0"/>
          </a:p>
        </p:txBody>
      </p:sp>
      <p:sp>
        <p:nvSpPr>
          <p:cNvPr id="2115" name="CasellaDiTesto 2114">
            <a:extLst>
              <a:ext uri="{FF2B5EF4-FFF2-40B4-BE49-F238E27FC236}">
                <a16:creationId xmlns:a16="http://schemas.microsoft.com/office/drawing/2014/main" id="{4984EFBC-521D-7F4D-70DD-4484177E196D}"/>
              </a:ext>
            </a:extLst>
          </p:cNvPr>
          <p:cNvSpPr txBox="1"/>
          <p:nvPr/>
        </p:nvSpPr>
        <p:spPr>
          <a:xfrm>
            <a:off x="12593243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csdi</a:t>
            </a:r>
            <a:endParaRPr lang="it-IT" dirty="0"/>
          </a:p>
        </p:txBody>
      </p:sp>
      <p:sp>
        <p:nvSpPr>
          <p:cNvPr id="2116" name="CasellaDiTesto 2115">
            <a:extLst>
              <a:ext uri="{FF2B5EF4-FFF2-40B4-BE49-F238E27FC236}">
                <a16:creationId xmlns:a16="http://schemas.microsoft.com/office/drawing/2014/main" id="{1A755A17-B606-8298-B953-CA4923EB037F}"/>
              </a:ext>
            </a:extLst>
          </p:cNvPr>
          <p:cNvSpPr txBox="1"/>
          <p:nvPr/>
        </p:nvSpPr>
        <p:spPr>
          <a:xfrm>
            <a:off x="14384088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cdd65</a:t>
            </a:r>
          </a:p>
        </p:txBody>
      </p:sp>
      <p:sp>
        <p:nvSpPr>
          <p:cNvPr id="2117" name="CasellaDiTesto 2116">
            <a:extLst>
              <a:ext uri="{FF2B5EF4-FFF2-40B4-BE49-F238E27FC236}">
                <a16:creationId xmlns:a16="http://schemas.microsoft.com/office/drawing/2014/main" id="{A4B38974-9B61-3F0B-2FCB-BF5B179AAC70}"/>
              </a:ext>
            </a:extLst>
          </p:cNvPr>
          <p:cNvSpPr txBox="1"/>
          <p:nvPr/>
        </p:nvSpPr>
        <p:spPr>
          <a:xfrm>
            <a:off x="16174933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cdd</a:t>
            </a:r>
            <a:endParaRPr lang="it-IT" dirty="0"/>
          </a:p>
        </p:txBody>
      </p:sp>
      <p:sp>
        <p:nvSpPr>
          <p:cNvPr id="2118" name="CasellaDiTesto 2117">
            <a:extLst>
              <a:ext uri="{FF2B5EF4-FFF2-40B4-BE49-F238E27FC236}">
                <a16:creationId xmlns:a16="http://schemas.microsoft.com/office/drawing/2014/main" id="{6AB822A1-D8FC-CD1E-4F91-49E2CD5B306A}"/>
              </a:ext>
            </a:extLst>
          </p:cNvPr>
          <p:cNvSpPr txBox="1"/>
          <p:nvPr/>
        </p:nvSpPr>
        <p:spPr>
          <a:xfrm>
            <a:off x="-5315207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hd45</a:t>
            </a:r>
          </a:p>
        </p:txBody>
      </p:sp>
      <p:sp>
        <p:nvSpPr>
          <p:cNvPr id="2119" name="CasellaDiTesto 2118">
            <a:extLst>
              <a:ext uri="{FF2B5EF4-FFF2-40B4-BE49-F238E27FC236}">
                <a16:creationId xmlns:a16="http://schemas.microsoft.com/office/drawing/2014/main" id="{14BA1C46-070F-9BB8-3A3B-321BFBFA5DC7}"/>
              </a:ext>
            </a:extLst>
          </p:cNvPr>
          <p:cNvSpPr txBox="1"/>
          <p:nvPr/>
        </p:nvSpPr>
        <p:spPr>
          <a:xfrm>
            <a:off x="-3524362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hd42</a:t>
            </a:r>
          </a:p>
        </p:txBody>
      </p:sp>
      <p:sp>
        <p:nvSpPr>
          <p:cNvPr id="2120" name="CasellaDiTesto 2119">
            <a:extLst>
              <a:ext uri="{FF2B5EF4-FFF2-40B4-BE49-F238E27FC236}">
                <a16:creationId xmlns:a16="http://schemas.microsoft.com/office/drawing/2014/main" id="{BB633ECA-F149-1A88-5203-43FB6F845FEE}"/>
              </a:ext>
            </a:extLst>
          </p:cNvPr>
          <p:cNvSpPr txBox="1"/>
          <p:nvPr/>
        </p:nvSpPr>
        <p:spPr>
          <a:xfrm>
            <a:off x="-1733517" y="4363631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hd40</a:t>
            </a:r>
          </a:p>
        </p:txBody>
      </p:sp>
    </p:spTree>
    <p:extLst>
      <p:ext uri="{BB962C8B-B14F-4D97-AF65-F5344CB8AC3E}">
        <p14:creationId xmlns:p14="http://schemas.microsoft.com/office/powerpoint/2010/main" val="6673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5" grpId="0"/>
      <p:bldP spid="2066" grpId="0"/>
      <p:bldP spid="2067" grpId="0"/>
      <p:bldP spid="2068" grpId="0"/>
      <p:bldP spid="2069" grpId="0"/>
      <p:bldP spid="2070" grpId="0"/>
      <p:bldP spid="2071" grpId="0"/>
      <p:bldP spid="2057" grpId="0"/>
      <p:bldP spid="2058" grpId="0"/>
      <p:bldP spid="2059" grpId="0"/>
      <p:bldP spid="2061" grpId="0"/>
      <p:bldP spid="2062" grpId="0"/>
      <p:bldP spid="2063" grpId="0"/>
      <p:bldP spid="31" grpId="0"/>
      <p:bldP spid="2048" grpId="0"/>
      <p:bldP spid="2049" grpId="0"/>
      <p:bldP spid="2051" grpId="0"/>
      <p:bldP spid="2052" grpId="0"/>
      <p:bldP spid="2053" grpId="0"/>
      <p:bldP spid="2054" grpId="0"/>
      <p:bldP spid="2108" grpId="0"/>
      <p:bldP spid="2109" grpId="0"/>
      <p:bldP spid="2110" grpId="0"/>
      <p:bldP spid="2111" grpId="0"/>
      <p:bldP spid="2112" grpId="0"/>
      <p:bldP spid="2113" grpId="0"/>
      <p:bldP spid="2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95CAEB-E49C-B6B3-6B7D-D34A5B2D2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F93A85AE-C40A-D43C-B593-D0254D7F19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30" name="Immagine 29" descr="Immagine che contiene Carattere, Elementi grafici, logo, grafica">
            <a:extLst>
              <a:ext uri="{FF2B5EF4-FFF2-40B4-BE49-F238E27FC236}">
                <a16:creationId xmlns:a16="http://schemas.microsoft.com/office/drawing/2014/main" id="{2C5AEF8F-601F-BABB-2FBD-27A6DBEC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8" b="13524"/>
          <a:stretch/>
        </p:blipFill>
        <p:spPr>
          <a:xfrm>
            <a:off x="696552" y="256724"/>
            <a:ext cx="3238789" cy="877484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4AA1156F-E9ED-7ED8-987F-6E5FD653FE6D}"/>
              </a:ext>
            </a:extLst>
          </p:cNvPr>
          <p:cNvSpPr/>
          <p:nvPr/>
        </p:nvSpPr>
        <p:spPr>
          <a:xfrm>
            <a:off x="1" y="0"/>
            <a:ext cx="525100" cy="1457325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2539CDE-F832-3A37-AF1B-8DAB90D8189F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78526"/>
          </a:xfrm>
          <a:prstGeom prst="line">
            <a:avLst/>
          </a:prstGeom>
          <a:ln w="28575">
            <a:solidFill>
              <a:srgbClr val="31B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0" name="CasellaDiTesto 2059">
            <a:extLst>
              <a:ext uri="{FF2B5EF4-FFF2-40B4-BE49-F238E27FC236}">
                <a16:creationId xmlns:a16="http://schemas.microsoft.com/office/drawing/2014/main" id="{844812CC-6D5E-D2A4-E032-E410B80D4873}"/>
              </a:ext>
            </a:extLst>
          </p:cNvPr>
          <p:cNvSpPr txBox="1"/>
          <p:nvPr/>
        </p:nvSpPr>
        <p:spPr>
          <a:xfrm>
            <a:off x="5429864" y="3000825"/>
            <a:ext cx="13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tas</a:t>
            </a:r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2A15E5D5-D797-E946-DFAA-5B9AC538BA97}"/>
              </a:ext>
            </a:extLst>
          </p:cNvPr>
          <p:cNvGrpSpPr/>
          <p:nvPr/>
        </p:nvGrpSpPr>
        <p:grpSpPr>
          <a:xfrm>
            <a:off x="2600070" y="3533539"/>
            <a:ext cx="6991857" cy="761295"/>
            <a:chOff x="2600070" y="3533539"/>
            <a:chExt cx="6991857" cy="761295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95551FB0-DA4A-B18A-32EE-17315D502B81}"/>
                </a:ext>
              </a:extLst>
            </p:cNvPr>
            <p:cNvSpPr txBox="1"/>
            <p:nvPr/>
          </p:nvSpPr>
          <p:spPr>
            <a:xfrm>
              <a:off x="2600070" y="3533539"/>
              <a:ext cx="6991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Average Mean Surface Air Temperature</a:t>
              </a:r>
              <a:endParaRPr lang="it-IT" sz="2400" dirty="0">
                <a:latin typeface="+mj-lt"/>
              </a:endParaRP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FCB26910-BD86-8023-3E2C-BE728935A10D}"/>
                </a:ext>
              </a:extLst>
            </p:cNvPr>
            <p:cNvSpPr txBox="1"/>
            <p:nvPr/>
          </p:nvSpPr>
          <p:spPr>
            <a:xfrm>
              <a:off x="3371849" y="4017835"/>
              <a:ext cx="544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tx1">
                      <a:lumMod val="95000"/>
                    </a:schemeClr>
                  </a:solidFill>
                </a:rPr>
                <a:t>La temperatura media dell’aria è stata selezionata perché</a:t>
              </a: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4771B9-11F3-C6C2-DC13-BD9466083F44}"/>
              </a:ext>
            </a:extLst>
          </p:cNvPr>
          <p:cNvSpPr txBox="1"/>
          <p:nvPr/>
        </p:nvSpPr>
        <p:spPr>
          <a:xfrm>
            <a:off x="4924425" y="3995204"/>
            <a:ext cx="23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9B6FDB"/>
                </a:solidFill>
              </a:rPr>
              <a:t>Rappresentativo</a:t>
            </a:r>
            <a:r>
              <a:rPr lang="it-IT" dirty="0"/>
              <a:t>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E9F323-EE1B-5C44-D9BC-E554003C94E9}"/>
              </a:ext>
            </a:extLst>
          </p:cNvPr>
          <p:cNvSpPr txBox="1"/>
          <p:nvPr/>
        </p:nvSpPr>
        <p:spPr>
          <a:xfrm>
            <a:off x="3033042" y="3995204"/>
            <a:ext cx="173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87B2C7"/>
                </a:solidFill>
              </a:rPr>
              <a:t>Correlato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904A59-F423-B2A4-32FE-23F868DE04BA}"/>
              </a:ext>
            </a:extLst>
          </p:cNvPr>
          <p:cNvSpPr txBox="1"/>
          <p:nvPr/>
        </p:nvSpPr>
        <p:spPr>
          <a:xfrm>
            <a:off x="7425406" y="3995204"/>
            <a:ext cx="173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7D90D5"/>
                </a:solidFill>
              </a:rPr>
              <a:t>Allineato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66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2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183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/>
      <p:bldP spid="2060" grpId="1"/>
      <p:bldP spid="2060" grpId="2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87C4F-A1D5-9F65-2D52-4550E6B83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7F82937C-4855-4767-D34B-BBD583F8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30" name="Immagine 29" descr="Immagine che contiene Carattere, Elementi grafici, logo, grafica">
            <a:extLst>
              <a:ext uri="{FF2B5EF4-FFF2-40B4-BE49-F238E27FC236}">
                <a16:creationId xmlns:a16="http://schemas.microsoft.com/office/drawing/2014/main" id="{6FD1DDE9-77C2-4549-2146-6451D0A3E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8" b="13524"/>
          <a:stretch/>
        </p:blipFill>
        <p:spPr>
          <a:xfrm>
            <a:off x="696552" y="256724"/>
            <a:ext cx="3238789" cy="877484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0396402D-3869-3A79-BB7F-0E8DE30A0673}"/>
              </a:ext>
            </a:extLst>
          </p:cNvPr>
          <p:cNvSpPr/>
          <p:nvPr/>
        </p:nvSpPr>
        <p:spPr>
          <a:xfrm>
            <a:off x="1" y="0"/>
            <a:ext cx="525100" cy="1457325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AC58E32-C475-8023-8F42-4F83BAD51439}"/>
              </a:ext>
            </a:extLst>
          </p:cNvPr>
          <p:cNvCxnSpPr>
            <a:cxnSpLocks/>
          </p:cNvCxnSpPr>
          <p:nvPr/>
        </p:nvCxnSpPr>
        <p:spPr>
          <a:xfrm>
            <a:off x="525101" y="206203"/>
            <a:ext cx="0" cy="978526"/>
          </a:xfrm>
          <a:prstGeom prst="line">
            <a:avLst/>
          </a:prstGeom>
          <a:ln w="28575">
            <a:solidFill>
              <a:srgbClr val="31B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oscurità, nero, notte&#10;&#10;Descrizione generata automaticamente">
            <a:extLst>
              <a:ext uri="{FF2B5EF4-FFF2-40B4-BE49-F238E27FC236}">
                <a16:creationId xmlns:a16="http://schemas.microsoft.com/office/drawing/2014/main" id="{A584E22E-D2BD-77C5-337D-1F2400AC9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7262" r="6886" b="3728"/>
          <a:stretch/>
        </p:blipFill>
        <p:spPr>
          <a:xfrm>
            <a:off x="1516626" y="1366750"/>
            <a:ext cx="9158747" cy="4851537"/>
          </a:xfrm>
          <a:prstGeom prst="roundRect">
            <a:avLst>
              <a:gd name="adj" fmla="val 8254"/>
            </a:avLst>
          </a:prstGeom>
          <a:ln w="15875">
            <a:gradFill>
              <a:gsLst>
                <a:gs pos="100000">
                  <a:schemeClr val="bg1"/>
                </a:gs>
                <a:gs pos="0">
                  <a:srgbClr val="5190AF">
                    <a:lumMod val="85000"/>
                    <a:lumOff val="15000"/>
                  </a:srgb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0.32461 0.0034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FEC81169-7C6B-A0CE-0FFD-F8C3BA83FF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grpSp>
        <p:nvGrpSpPr>
          <p:cNvPr id="47" name="Gruppo 46">
            <a:extLst>
              <a:ext uri="{FF2B5EF4-FFF2-40B4-BE49-F238E27FC236}">
                <a16:creationId xmlns:a16="http://schemas.microsoft.com/office/drawing/2014/main" id="{D4213553-0B2C-A9D3-13B3-892CCADC9338}"/>
              </a:ext>
            </a:extLst>
          </p:cNvPr>
          <p:cNvGrpSpPr/>
          <p:nvPr/>
        </p:nvGrpSpPr>
        <p:grpSpPr>
          <a:xfrm>
            <a:off x="752288" y="1546949"/>
            <a:ext cx="3246816" cy="4472111"/>
            <a:chOff x="796800" y="1020301"/>
            <a:chExt cx="3246816" cy="4472111"/>
          </a:xfrm>
        </p:grpSpPr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33510A8C-C8F8-31B0-0B1F-C16CC110F56D}"/>
                </a:ext>
              </a:extLst>
            </p:cNvPr>
            <p:cNvSpPr/>
            <p:nvPr/>
          </p:nvSpPr>
          <p:spPr>
            <a:xfrm>
              <a:off x="796800" y="1020301"/>
              <a:ext cx="3246816" cy="4472111"/>
            </a:xfrm>
            <a:prstGeom prst="roundRect">
              <a:avLst>
                <a:gd name="adj" fmla="val 10664"/>
              </a:avLst>
            </a:prstGeom>
            <a:gradFill>
              <a:gsLst>
                <a:gs pos="2000">
                  <a:schemeClr val="accent1">
                    <a:lumMod val="5000"/>
                    <a:lumOff val="95000"/>
                    <a:alpha val="3000"/>
                  </a:schemeClr>
                </a:gs>
                <a:gs pos="100000">
                  <a:srgbClr val="87B2C7">
                    <a:alpha val="12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9DDA50A0-3755-BEAE-A84C-A5A448B7728D}"/>
                </a:ext>
              </a:extLst>
            </p:cNvPr>
            <p:cNvGrpSpPr/>
            <p:nvPr/>
          </p:nvGrpSpPr>
          <p:grpSpPr>
            <a:xfrm>
              <a:off x="902148" y="1365587"/>
              <a:ext cx="3043060" cy="2937962"/>
              <a:chOff x="795971" y="1365587"/>
              <a:chExt cx="3043060" cy="2937962"/>
            </a:xfrm>
          </p:grpSpPr>
          <p:cxnSp>
            <p:nvCxnSpPr>
              <p:cNvPr id="7" name="Connettore diritto 6">
                <a:extLst>
                  <a:ext uri="{FF2B5EF4-FFF2-40B4-BE49-F238E27FC236}">
                    <a16:creationId xmlns:a16="http://schemas.microsoft.com/office/drawing/2014/main" id="{E3FA3D9C-E9CC-903B-0B33-FD3BB42DE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0907" y="1365587"/>
                <a:ext cx="1566249" cy="13036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72C4DCCD-1B79-2D5B-6659-1A4AC4F0F6B4}"/>
                  </a:ext>
                </a:extLst>
              </p:cNvPr>
              <p:cNvSpPr txBox="1"/>
              <p:nvPr/>
            </p:nvSpPr>
            <p:spPr>
              <a:xfrm>
                <a:off x="1151250" y="3084839"/>
                <a:ext cx="233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Linear </a:t>
                </a:r>
                <a:r>
                  <a:rPr lang="it-IT" dirty="0" err="1"/>
                  <a:t>Regression</a:t>
                </a:r>
                <a:endParaRPr lang="it-IT" dirty="0"/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E4E42912-5819-F196-FCE0-869D567D0533}"/>
                  </a:ext>
                </a:extLst>
              </p:cNvPr>
              <p:cNvSpPr txBox="1"/>
              <p:nvPr/>
            </p:nvSpPr>
            <p:spPr>
              <a:xfrm>
                <a:off x="795971" y="3703385"/>
                <a:ext cx="304306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chemeClr val="tx2">
                        <a:lumMod val="90000"/>
                      </a:schemeClr>
                    </a:solidFill>
                  </a:rPr>
                  <a:t>Un modello classico che utilizza una relazione lineare tra input e output, utile per catturare tendenze generali.</a:t>
                </a:r>
              </a:p>
            </p:txBody>
          </p:sp>
        </p:grp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1A5CBAC9-70D2-4098-F0D2-9EB0960AADEE}"/>
              </a:ext>
            </a:extLst>
          </p:cNvPr>
          <p:cNvGrpSpPr/>
          <p:nvPr/>
        </p:nvGrpSpPr>
        <p:grpSpPr>
          <a:xfrm>
            <a:off x="4571788" y="1546949"/>
            <a:ext cx="3066032" cy="4493174"/>
            <a:chOff x="4752059" y="999240"/>
            <a:chExt cx="3066032" cy="4493174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FE759B60-0949-C331-4834-6D01572F9F12}"/>
                </a:ext>
              </a:extLst>
            </p:cNvPr>
            <p:cNvSpPr/>
            <p:nvPr/>
          </p:nvSpPr>
          <p:spPr>
            <a:xfrm>
              <a:off x="5501951" y="1365586"/>
              <a:ext cx="1566249" cy="1303699"/>
            </a:xfrm>
            <a:custGeom>
              <a:avLst/>
              <a:gdLst>
                <a:gd name="connsiteX0" fmla="*/ 0 w 1566249"/>
                <a:gd name="connsiteY0" fmla="*/ 1303699 h 1303699"/>
                <a:gd name="connsiteX1" fmla="*/ 497941 w 1566249"/>
                <a:gd name="connsiteY1" fmla="*/ 488887 h 1303699"/>
                <a:gd name="connsiteX2" fmla="*/ 1113576 w 1566249"/>
                <a:gd name="connsiteY2" fmla="*/ 787651 h 1303699"/>
                <a:gd name="connsiteX3" fmla="*/ 1566249 w 1566249"/>
                <a:gd name="connsiteY3" fmla="*/ 0 h 130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249" h="1303699">
                  <a:moveTo>
                    <a:pt x="0" y="1303699"/>
                  </a:moveTo>
                  <a:cubicBezTo>
                    <a:pt x="156172" y="939297"/>
                    <a:pt x="312345" y="574895"/>
                    <a:pt x="497941" y="488887"/>
                  </a:cubicBezTo>
                  <a:cubicBezTo>
                    <a:pt x="683537" y="402879"/>
                    <a:pt x="935525" y="869132"/>
                    <a:pt x="1113576" y="787651"/>
                  </a:cubicBezTo>
                  <a:cubicBezTo>
                    <a:pt x="1291627" y="706170"/>
                    <a:pt x="1428938" y="353085"/>
                    <a:pt x="1566249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0F108C25-5D12-3649-867D-56BBA2B3E7C9}"/>
                </a:ext>
              </a:extLst>
            </p:cNvPr>
            <p:cNvSpPr txBox="1"/>
            <p:nvPr/>
          </p:nvSpPr>
          <p:spPr>
            <a:xfrm>
              <a:off x="5116675" y="2946340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Polynomial</a:t>
              </a:r>
              <a:r>
                <a:rPr lang="it-IT" dirty="0"/>
                <a:t> </a:t>
              </a:r>
              <a:r>
                <a:rPr lang="it-IT" dirty="0" err="1"/>
                <a:t>Regression</a:t>
              </a:r>
              <a:endParaRPr lang="it-IT" dirty="0"/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6A0151E7-CDE3-5885-3056-42CCBF87CFA2}"/>
                </a:ext>
              </a:extLst>
            </p:cNvPr>
            <p:cNvSpPr txBox="1"/>
            <p:nvPr/>
          </p:nvSpPr>
          <p:spPr>
            <a:xfrm>
              <a:off x="4752059" y="3703385"/>
              <a:ext cx="306603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tx2">
                      <a:lumMod val="90000"/>
                    </a:schemeClr>
                  </a:solidFill>
                </a:rPr>
                <a:t>Variante del precedente ma permette un miglioramento per i dati con curvatura.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BB821EE3-8A1F-C9CC-1EE3-4A033E56C831}"/>
                </a:ext>
              </a:extLst>
            </p:cNvPr>
            <p:cNvSpPr txBox="1"/>
            <p:nvPr/>
          </p:nvSpPr>
          <p:spPr>
            <a:xfrm>
              <a:off x="5116675" y="4562044"/>
              <a:ext cx="2336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Polinomio di 3 grado</a:t>
              </a:r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222B04F3-AEFF-7661-23BD-D3E8E2E7669E}"/>
                </a:ext>
              </a:extLst>
            </p:cNvPr>
            <p:cNvSpPr/>
            <p:nvPr/>
          </p:nvSpPr>
          <p:spPr>
            <a:xfrm>
              <a:off x="4763041" y="999240"/>
              <a:ext cx="3043058" cy="4493174"/>
            </a:xfrm>
            <a:prstGeom prst="roundRect">
              <a:avLst>
                <a:gd name="adj" fmla="val 10162"/>
              </a:avLst>
            </a:prstGeom>
            <a:gradFill>
              <a:gsLst>
                <a:gs pos="2000">
                  <a:schemeClr val="accent1">
                    <a:lumMod val="5000"/>
                    <a:lumOff val="95000"/>
                    <a:alpha val="3000"/>
                  </a:schemeClr>
                </a:gs>
                <a:gs pos="100000">
                  <a:srgbClr val="87B2C7">
                    <a:alpha val="12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D34857FD-38BF-DCE3-0B6C-47380D4D793F}"/>
              </a:ext>
            </a:extLst>
          </p:cNvPr>
          <p:cNvGrpSpPr/>
          <p:nvPr/>
        </p:nvGrpSpPr>
        <p:grpSpPr>
          <a:xfrm>
            <a:off x="8221486" y="1525885"/>
            <a:ext cx="3078024" cy="4493175"/>
            <a:chOff x="8340975" y="999240"/>
            <a:chExt cx="3078024" cy="4493175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B378FF0-743D-AEE4-80FB-6CEDC33D6402}"/>
                </a:ext>
              </a:extLst>
            </p:cNvPr>
            <p:cNvGrpSpPr/>
            <p:nvPr/>
          </p:nvGrpSpPr>
          <p:grpSpPr>
            <a:xfrm>
              <a:off x="9094844" y="1365585"/>
              <a:ext cx="1566249" cy="1303699"/>
              <a:chOff x="9039658" y="2105019"/>
              <a:chExt cx="1548965" cy="1213578"/>
            </a:xfrm>
          </p:grpSpPr>
          <p:cxnSp>
            <p:nvCxnSpPr>
              <p:cNvPr id="19" name="Connettore diritto 18">
                <a:extLst>
                  <a:ext uri="{FF2B5EF4-FFF2-40B4-BE49-F238E27FC236}">
                    <a16:creationId xmlns:a16="http://schemas.microsoft.com/office/drawing/2014/main" id="{3142CBEB-D98E-4B63-4071-949DE0972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5388" y="2909453"/>
                <a:ext cx="0" cy="4091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diritto 20">
                <a:extLst>
                  <a:ext uri="{FF2B5EF4-FFF2-40B4-BE49-F238E27FC236}">
                    <a16:creationId xmlns:a16="http://schemas.microsoft.com/office/drawing/2014/main" id="{DF279FAF-A409-A7BC-253C-1744D2353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385" y="2909453"/>
                <a:ext cx="0" cy="4091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D4DB215B-AE60-80B3-D9C2-57261FB1A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8021" y="2909454"/>
                <a:ext cx="0" cy="4091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ttore diritto 22">
                <a:extLst>
                  <a:ext uri="{FF2B5EF4-FFF2-40B4-BE49-F238E27FC236}">
                    <a16:creationId xmlns:a16="http://schemas.microsoft.com/office/drawing/2014/main" id="{9A0719C1-9816-4637-E814-F02957586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8623" y="2909453"/>
                <a:ext cx="0" cy="4091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ttore diritto 23">
                <a:extLst>
                  <a:ext uri="{FF2B5EF4-FFF2-40B4-BE49-F238E27FC236}">
                    <a16:creationId xmlns:a16="http://schemas.microsoft.com/office/drawing/2014/main" id="{FD27CF95-EB63-9BBB-6E35-E0B0A9002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39658" y="2909453"/>
                <a:ext cx="4460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>
                <a:extLst>
                  <a:ext uri="{FF2B5EF4-FFF2-40B4-BE49-F238E27FC236}">
                    <a16:creationId xmlns:a16="http://schemas.microsoft.com/office/drawing/2014/main" id="{ED18FFFA-5955-1519-00F3-5ABCA05AA4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8785" y="2909453"/>
                <a:ext cx="4460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>
                <a:extLst>
                  <a:ext uri="{FF2B5EF4-FFF2-40B4-BE49-F238E27FC236}">
                    <a16:creationId xmlns:a16="http://schemas.microsoft.com/office/drawing/2014/main" id="{A8E350BB-EBDD-2490-C351-9F753F300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2701" y="2500310"/>
                <a:ext cx="0" cy="4091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95702440-F2E6-3C37-29C4-E3133AB04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1828" y="2500309"/>
                <a:ext cx="0" cy="4091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>
                <a:extLst>
                  <a:ext uri="{FF2B5EF4-FFF2-40B4-BE49-F238E27FC236}">
                    <a16:creationId xmlns:a16="http://schemas.microsoft.com/office/drawing/2014/main" id="{AA1C92B6-2840-3FC4-E6EC-353B640DD7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55341" y="2514162"/>
                <a:ext cx="11064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>
                <a:extLst>
                  <a:ext uri="{FF2B5EF4-FFF2-40B4-BE49-F238E27FC236}">
                    <a16:creationId xmlns:a16="http://schemas.microsoft.com/office/drawing/2014/main" id="{677167A5-6C1E-0BCD-0161-B9BF23F40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8584" y="2105019"/>
                <a:ext cx="0" cy="4091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D73EAFB1-8D81-9217-F21C-AD1F433A0B5A}"/>
                </a:ext>
              </a:extLst>
            </p:cNvPr>
            <p:cNvSpPr txBox="1"/>
            <p:nvPr/>
          </p:nvSpPr>
          <p:spPr>
            <a:xfrm>
              <a:off x="8703950" y="2946340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RandomForest</a:t>
              </a:r>
              <a:r>
                <a:rPr lang="it-IT" dirty="0"/>
                <a:t> </a:t>
              </a:r>
              <a:r>
                <a:rPr lang="it-IT" dirty="0" err="1"/>
                <a:t>Regression</a:t>
              </a:r>
              <a:endParaRPr lang="it-IT" dirty="0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22F9A970-190A-CE42-6553-7BECB6334227}"/>
                </a:ext>
              </a:extLst>
            </p:cNvPr>
            <p:cNvSpPr txBox="1"/>
            <p:nvPr/>
          </p:nvSpPr>
          <p:spPr>
            <a:xfrm>
              <a:off x="8352967" y="3703385"/>
              <a:ext cx="30660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>
                  <a:solidFill>
                    <a:schemeClr val="tx2">
                      <a:lumMod val="90000"/>
                    </a:schemeClr>
                  </a:solidFill>
                </a:rPr>
                <a:t>Modello basato su alberi decisionali multipli per individuare pattern nascosti.</a:t>
              </a: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1B2BFCC3-23B2-FA4B-FB60-3478BA5DE61B}"/>
                </a:ext>
              </a:extLst>
            </p:cNvPr>
            <p:cNvSpPr txBox="1"/>
            <p:nvPr/>
          </p:nvSpPr>
          <p:spPr>
            <a:xfrm>
              <a:off x="8717583" y="4562044"/>
              <a:ext cx="2336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500 alberi decisionali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DFAE97C2-557B-8534-2268-597D7DCAED5D}"/>
                </a:ext>
              </a:extLst>
            </p:cNvPr>
            <p:cNvSpPr txBox="1"/>
            <p:nvPr/>
          </p:nvSpPr>
          <p:spPr>
            <a:xfrm>
              <a:off x="8717583" y="4989816"/>
              <a:ext cx="2336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/>
                <a:t>Massimo 5 di profondità</a:t>
              </a:r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EAE26B59-E4C0-9B8F-B26E-45AC25115778}"/>
                </a:ext>
              </a:extLst>
            </p:cNvPr>
            <p:cNvSpPr/>
            <p:nvPr/>
          </p:nvSpPr>
          <p:spPr>
            <a:xfrm>
              <a:off x="8340975" y="999240"/>
              <a:ext cx="3043058" cy="4493175"/>
            </a:xfrm>
            <a:prstGeom prst="roundRect">
              <a:avLst>
                <a:gd name="adj" fmla="val 11400"/>
              </a:avLst>
            </a:prstGeom>
            <a:gradFill>
              <a:gsLst>
                <a:gs pos="2000">
                  <a:schemeClr val="accent1">
                    <a:lumMod val="5000"/>
                    <a:lumOff val="95000"/>
                    <a:alpha val="3000"/>
                  </a:schemeClr>
                </a:gs>
                <a:gs pos="100000">
                  <a:srgbClr val="87B2C7">
                    <a:alpha val="12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322F13BE-E442-3633-14AD-B06C67E99C92}"/>
              </a:ext>
            </a:extLst>
          </p:cNvPr>
          <p:cNvSpPr txBox="1"/>
          <p:nvPr/>
        </p:nvSpPr>
        <p:spPr>
          <a:xfrm>
            <a:off x="169684" y="283848"/>
            <a:ext cx="4913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Modelli Scelti</a:t>
            </a:r>
          </a:p>
        </p:txBody>
      </p:sp>
    </p:spTree>
    <p:extLst>
      <p:ext uri="{BB962C8B-B14F-4D97-AF65-F5344CB8AC3E}">
        <p14:creationId xmlns:p14="http://schemas.microsoft.com/office/powerpoint/2010/main" val="18988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7B1F2-F478-3151-FDB0-C98B729F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A7430C-CCC7-AD79-2B69-E8FDA0487051}"/>
              </a:ext>
            </a:extLst>
          </p:cNvPr>
          <p:cNvSpPr txBox="1"/>
          <p:nvPr/>
        </p:nvSpPr>
        <p:spPr>
          <a:xfrm>
            <a:off x="2906349" y="2751891"/>
            <a:ext cx="31537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200" dirty="0"/>
              <a:t>56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C28579-F8E3-4D36-9221-67012A59CAF1}"/>
              </a:ext>
            </a:extLst>
          </p:cNvPr>
          <p:cNvSpPr txBox="1"/>
          <p:nvPr/>
        </p:nvSpPr>
        <p:spPr>
          <a:xfrm>
            <a:off x="6131887" y="2751891"/>
            <a:ext cx="31537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200" dirty="0"/>
              <a:t>14</a:t>
            </a:r>
          </a:p>
        </p:txBody>
      </p:sp>
      <p:pic>
        <p:nvPicPr>
          <p:cNvPr id="33" name="Immagine 32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D1CC3200-BC26-167D-2A63-E76390AC8D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45CA81-4FBC-3725-EC44-50588185C1E0}"/>
              </a:ext>
            </a:extLst>
          </p:cNvPr>
          <p:cNvSpPr txBox="1"/>
          <p:nvPr/>
        </p:nvSpPr>
        <p:spPr>
          <a:xfrm>
            <a:off x="169684" y="283848"/>
            <a:ext cx="4913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Cross </a:t>
            </a:r>
            <a:r>
              <a:rPr lang="it-IT" sz="2400" dirty="0" err="1">
                <a:latin typeface="+mj-lt"/>
              </a:rPr>
              <a:t>Validation</a:t>
            </a:r>
            <a:endParaRPr lang="it-IT" sz="2400" dirty="0">
              <a:latin typeface="+mj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32481E-A0A0-89E7-7F8B-77EEA03329FC}"/>
              </a:ext>
            </a:extLst>
          </p:cNvPr>
          <p:cNvSpPr txBox="1"/>
          <p:nvPr/>
        </p:nvSpPr>
        <p:spPr>
          <a:xfrm>
            <a:off x="2906349" y="2751891"/>
            <a:ext cx="31537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200" dirty="0"/>
              <a:t>80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6FEDD2-6EDF-8D99-FD05-0DA15650FDA8}"/>
              </a:ext>
            </a:extLst>
          </p:cNvPr>
          <p:cNvSpPr txBox="1"/>
          <p:nvPr/>
        </p:nvSpPr>
        <p:spPr>
          <a:xfrm>
            <a:off x="6131887" y="2751891"/>
            <a:ext cx="31537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200" dirty="0"/>
              <a:t>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C998B7-F189-66A2-4545-C0C24F4A84B0}"/>
              </a:ext>
            </a:extLst>
          </p:cNvPr>
          <p:cNvSpPr txBox="1"/>
          <p:nvPr/>
        </p:nvSpPr>
        <p:spPr>
          <a:xfrm>
            <a:off x="4519118" y="2751891"/>
            <a:ext cx="31537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3283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5" grpId="0"/>
      <p:bldP spid="5" grpId="1"/>
      <p:bldP spid="9" grpId="0"/>
      <p:bldP spid="9" grpId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497F7F-C544-F385-D7CD-006C0EAF9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44376EFE-9F7F-6504-98F4-1A600AED204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40B77C-8F14-079E-EDAE-166D4FA65F8D}"/>
              </a:ext>
            </a:extLst>
          </p:cNvPr>
          <p:cNvSpPr txBox="1"/>
          <p:nvPr/>
        </p:nvSpPr>
        <p:spPr>
          <a:xfrm>
            <a:off x="169684" y="283848"/>
            <a:ext cx="4913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Metriche di Valutazione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94E59700-8905-12F4-CEA1-26460A9934D7}"/>
              </a:ext>
            </a:extLst>
          </p:cNvPr>
          <p:cNvGrpSpPr/>
          <p:nvPr/>
        </p:nvGrpSpPr>
        <p:grpSpPr>
          <a:xfrm>
            <a:off x="471341" y="2113922"/>
            <a:ext cx="3638745" cy="2817663"/>
            <a:chOff x="471341" y="2113922"/>
            <a:chExt cx="3638745" cy="2817663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40EB11F3-19B0-2A36-075A-21C4969E0CDA}"/>
                </a:ext>
              </a:extLst>
            </p:cNvPr>
            <p:cNvGrpSpPr/>
            <p:nvPr/>
          </p:nvGrpSpPr>
          <p:grpSpPr>
            <a:xfrm>
              <a:off x="471341" y="2113922"/>
              <a:ext cx="3638745" cy="2817663"/>
              <a:chOff x="471341" y="1367838"/>
              <a:chExt cx="4392890" cy="2817663"/>
            </a:xfrm>
          </p:grpSpPr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0243C53E-6A3E-A476-F9E7-7FD7A4C329A6}"/>
                  </a:ext>
                </a:extLst>
              </p:cNvPr>
              <p:cNvSpPr/>
              <p:nvPr/>
            </p:nvSpPr>
            <p:spPr>
              <a:xfrm>
                <a:off x="471341" y="1367838"/>
                <a:ext cx="4392890" cy="2817663"/>
              </a:xfrm>
              <a:prstGeom prst="roundRect">
                <a:avLst>
                  <a:gd name="adj" fmla="val 3639"/>
                </a:avLst>
              </a:prstGeom>
              <a:gradFill>
                <a:gsLst>
                  <a:gs pos="2000">
                    <a:schemeClr val="accent1">
                      <a:lumMod val="5000"/>
                      <a:lumOff val="95000"/>
                      <a:alpha val="3000"/>
                    </a:schemeClr>
                  </a:gs>
                  <a:gs pos="100000">
                    <a:srgbClr val="87B2C7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" name="Rettangolo con angoli in alto arrotondati 33">
                <a:extLst>
                  <a:ext uri="{FF2B5EF4-FFF2-40B4-BE49-F238E27FC236}">
                    <a16:creationId xmlns:a16="http://schemas.microsoft.com/office/drawing/2014/main" id="{E0D83F0E-90E1-7CB2-61E4-A27A144FADE9}"/>
                  </a:ext>
                </a:extLst>
              </p:cNvPr>
              <p:cNvSpPr/>
              <p:nvPr/>
            </p:nvSpPr>
            <p:spPr>
              <a:xfrm>
                <a:off x="471341" y="1367839"/>
                <a:ext cx="4392890" cy="14851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93578">
                    <a:srgbClr val="5190AF"/>
                  </a:gs>
                  <a:gs pos="14000">
                    <a:srgbClr val="87B2C7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63E0B011-BDC8-7BA0-5551-0CF62DACC91A}"/>
                </a:ext>
              </a:extLst>
            </p:cNvPr>
            <p:cNvSpPr txBox="1"/>
            <p:nvPr/>
          </p:nvSpPr>
          <p:spPr>
            <a:xfrm>
              <a:off x="631596" y="2835034"/>
              <a:ext cx="3063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latin typeface="Montserrat ExtraLight" pitchFamily="2" charset="0"/>
                </a:rPr>
                <a:t>Mean Absolute </a:t>
              </a:r>
              <a:r>
                <a:rPr lang="it-IT" sz="1100" dirty="0" err="1">
                  <a:latin typeface="Montserrat ExtraLight" pitchFamily="2" charset="0"/>
                </a:rPr>
                <a:t>Error</a:t>
              </a:r>
              <a:endParaRPr lang="it-IT" sz="1100" dirty="0">
                <a:latin typeface="Montserrat ExtraLight" pitchFamily="2" charset="0"/>
              </a:endParaRPr>
            </a:p>
          </p:txBody>
        </p:sp>
        <p:sp>
          <p:nvSpPr>
            <p:cNvPr id="47" name="CasellaDiTesto 46">
              <a:extLst>
                <a:ext uri="{FF2B5EF4-FFF2-40B4-BE49-F238E27FC236}">
                  <a16:creationId xmlns:a16="http://schemas.microsoft.com/office/drawing/2014/main" id="{71C52C31-C472-2AEF-C189-AA4F6B5A1108}"/>
                </a:ext>
              </a:extLst>
            </p:cNvPr>
            <p:cNvSpPr txBox="1"/>
            <p:nvPr/>
          </p:nvSpPr>
          <p:spPr>
            <a:xfrm>
              <a:off x="631596" y="2460398"/>
              <a:ext cx="166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+mj-lt"/>
                </a:rPr>
                <a:t>MAE</a:t>
              </a:r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969148F6-ABB3-F3F7-8DA0-6087AD83EA2D}"/>
                </a:ext>
              </a:extLst>
            </p:cNvPr>
            <p:cNvSpPr txBox="1"/>
            <p:nvPr/>
          </p:nvSpPr>
          <p:spPr>
            <a:xfrm>
              <a:off x="645736" y="3522005"/>
              <a:ext cx="3308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 fontAlgn="base">
                <a:spcBef>
                  <a:spcPts val="1200"/>
                </a:spcBef>
              </a:pPr>
              <a:r>
                <a:rPr lang="it-IT" sz="1200" dirty="0">
                  <a:solidFill>
                    <a:schemeClr val="tx2">
                      <a:lumMod val="90000"/>
                    </a:schemeClr>
                  </a:solidFill>
                  <a:latin typeface="Montserrat" pitchFamily="2" charset="0"/>
                </a:rPr>
                <a:t>M</a:t>
              </a:r>
              <a:r>
                <a:rPr lang="it-IT" sz="1200" b="0" i="0" u="none" strike="noStrike" dirty="0">
                  <a:solidFill>
                    <a:schemeClr val="tx2">
                      <a:lumMod val="90000"/>
                    </a:schemeClr>
                  </a:solidFill>
                  <a:effectLst/>
                  <a:latin typeface="Montserrat" pitchFamily="2" charset="0"/>
                </a:rPr>
                <a:t>onitorare l’errore medio nelle predizioni, offrendo una misura intuitiva della precisione del modello.</a:t>
              </a:r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9D432F4C-7373-473E-18A5-2BDE233D6CFA}"/>
              </a:ext>
            </a:extLst>
          </p:cNvPr>
          <p:cNvGrpSpPr/>
          <p:nvPr/>
        </p:nvGrpSpPr>
        <p:grpSpPr>
          <a:xfrm>
            <a:off x="4276627" y="2113923"/>
            <a:ext cx="3638745" cy="2817663"/>
            <a:chOff x="4276627" y="2113923"/>
            <a:chExt cx="3638745" cy="2817663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339DBB9E-A662-8168-166C-B42CE34FF0AA}"/>
                </a:ext>
              </a:extLst>
            </p:cNvPr>
            <p:cNvGrpSpPr/>
            <p:nvPr/>
          </p:nvGrpSpPr>
          <p:grpSpPr>
            <a:xfrm>
              <a:off x="4276627" y="2113923"/>
              <a:ext cx="3638745" cy="2817663"/>
              <a:chOff x="471341" y="1367838"/>
              <a:chExt cx="4392890" cy="2817663"/>
            </a:xfrm>
          </p:grpSpPr>
          <p:sp>
            <p:nvSpPr>
              <p:cNvPr id="39" name="Rettangolo con angoli arrotondati 38">
                <a:extLst>
                  <a:ext uri="{FF2B5EF4-FFF2-40B4-BE49-F238E27FC236}">
                    <a16:creationId xmlns:a16="http://schemas.microsoft.com/office/drawing/2014/main" id="{13135657-C37C-F79A-3A20-25BA9A361DEF}"/>
                  </a:ext>
                </a:extLst>
              </p:cNvPr>
              <p:cNvSpPr/>
              <p:nvPr/>
            </p:nvSpPr>
            <p:spPr>
              <a:xfrm>
                <a:off x="471341" y="1367838"/>
                <a:ext cx="4392890" cy="2817663"/>
              </a:xfrm>
              <a:prstGeom prst="roundRect">
                <a:avLst>
                  <a:gd name="adj" fmla="val 3638"/>
                </a:avLst>
              </a:prstGeom>
              <a:gradFill>
                <a:gsLst>
                  <a:gs pos="2000">
                    <a:schemeClr val="accent1">
                      <a:lumMod val="5000"/>
                      <a:lumOff val="95000"/>
                      <a:alpha val="3000"/>
                    </a:schemeClr>
                  </a:gs>
                  <a:gs pos="100000">
                    <a:srgbClr val="87B2C7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0" name="Rettangolo con angoli in alto arrotondati 39">
                <a:extLst>
                  <a:ext uri="{FF2B5EF4-FFF2-40B4-BE49-F238E27FC236}">
                    <a16:creationId xmlns:a16="http://schemas.microsoft.com/office/drawing/2014/main" id="{A0846ABE-CDFD-B451-32F0-8135B51E0060}"/>
                  </a:ext>
                </a:extLst>
              </p:cNvPr>
              <p:cNvSpPr/>
              <p:nvPr/>
            </p:nvSpPr>
            <p:spPr>
              <a:xfrm>
                <a:off x="471341" y="1367839"/>
                <a:ext cx="4392890" cy="1485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000">
                    <a:schemeClr val="accent5">
                      <a:lumMod val="40000"/>
                      <a:lumOff val="60000"/>
                    </a:schemeClr>
                  </a:gs>
                  <a:gs pos="93578">
                    <a:srgbClr val="6B30C2"/>
                  </a:gs>
                  <a:gs pos="28000">
                    <a:srgbClr val="9B6FDB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20E862C6-12C7-4727-2B0C-A1D8CCD39DCF}"/>
                </a:ext>
              </a:extLst>
            </p:cNvPr>
            <p:cNvSpPr txBox="1"/>
            <p:nvPr/>
          </p:nvSpPr>
          <p:spPr>
            <a:xfrm>
              <a:off x="4436096" y="2835034"/>
              <a:ext cx="3063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latin typeface="Montserrat ExtraLight" pitchFamily="2" charset="0"/>
                </a:rPr>
                <a:t>Root Mean Absolute </a:t>
              </a:r>
              <a:r>
                <a:rPr lang="it-IT" sz="1100" dirty="0" err="1">
                  <a:latin typeface="Montserrat ExtraLight" pitchFamily="2" charset="0"/>
                </a:rPr>
                <a:t>Error</a:t>
              </a:r>
              <a:endParaRPr lang="it-IT" sz="1100" dirty="0">
                <a:latin typeface="Montserrat ExtraLight" pitchFamily="2" charset="0"/>
              </a:endParaRPr>
            </a:p>
          </p:txBody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66F411A0-C2A8-D9EF-24C3-ABBD5776100B}"/>
                </a:ext>
              </a:extLst>
            </p:cNvPr>
            <p:cNvSpPr txBox="1"/>
            <p:nvPr/>
          </p:nvSpPr>
          <p:spPr>
            <a:xfrm>
              <a:off x="4436096" y="2460398"/>
              <a:ext cx="166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+mj-lt"/>
                </a:rPr>
                <a:t>RMAE</a:t>
              </a:r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94C0513C-AF53-BF86-6235-16EFC3A9A0A8}"/>
                </a:ext>
              </a:extLst>
            </p:cNvPr>
            <p:cNvSpPr txBox="1"/>
            <p:nvPr/>
          </p:nvSpPr>
          <p:spPr>
            <a:xfrm>
              <a:off x="4436096" y="3522005"/>
              <a:ext cx="3308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 fontAlgn="base">
                <a:spcBef>
                  <a:spcPts val="1200"/>
                </a:spcBef>
              </a:pPr>
              <a:r>
                <a:rPr lang="it-IT" sz="1200" dirty="0">
                  <a:solidFill>
                    <a:schemeClr val="tx2">
                      <a:lumMod val="90000"/>
                    </a:schemeClr>
                  </a:solidFill>
                  <a:latin typeface="Montserrat" pitchFamily="2" charset="0"/>
                </a:rPr>
                <a:t>Analizzare la varianza degli errori, prestando particolare attenzione agli errori maggiori</a:t>
              </a:r>
              <a:endParaRPr lang="it-IT" sz="1200" b="0" i="0" u="none" strike="noStrike" dirty="0">
                <a:solidFill>
                  <a:schemeClr val="tx2">
                    <a:lumMod val="90000"/>
                  </a:schemeClr>
                </a:solidFill>
                <a:effectLst/>
                <a:latin typeface="Montserrat" pitchFamily="2" charset="0"/>
              </a:endParaRP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B6820241-42D3-F1EB-58C9-0D5350F947ED}"/>
              </a:ext>
            </a:extLst>
          </p:cNvPr>
          <p:cNvGrpSpPr/>
          <p:nvPr/>
        </p:nvGrpSpPr>
        <p:grpSpPr>
          <a:xfrm>
            <a:off x="8081913" y="2113921"/>
            <a:ext cx="3638745" cy="2817663"/>
            <a:chOff x="8081913" y="2113921"/>
            <a:chExt cx="3638745" cy="2817663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9E1736C7-4EC3-96FA-4557-4385EECD4EDE}"/>
                </a:ext>
              </a:extLst>
            </p:cNvPr>
            <p:cNvGrpSpPr/>
            <p:nvPr/>
          </p:nvGrpSpPr>
          <p:grpSpPr>
            <a:xfrm>
              <a:off x="8081913" y="2113921"/>
              <a:ext cx="3638745" cy="2817663"/>
              <a:chOff x="471341" y="1367838"/>
              <a:chExt cx="4392890" cy="2817663"/>
            </a:xfrm>
          </p:grpSpPr>
          <p:sp>
            <p:nvSpPr>
              <p:cNvPr id="42" name="Rettangolo con angoli arrotondati 41">
                <a:extLst>
                  <a:ext uri="{FF2B5EF4-FFF2-40B4-BE49-F238E27FC236}">
                    <a16:creationId xmlns:a16="http://schemas.microsoft.com/office/drawing/2014/main" id="{ADD8A2AC-9925-A3D4-1BA9-A6FC3584057C}"/>
                  </a:ext>
                </a:extLst>
              </p:cNvPr>
              <p:cNvSpPr/>
              <p:nvPr/>
            </p:nvSpPr>
            <p:spPr>
              <a:xfrm>
                <a:off x="471341" y="1367838"/>
                <a:ext cx="4392890" cy="2817663"/>
              </a:xfrm>
              <a:prstGeom prst="roundRect">
                <a:avLst>
                  <a:gd name="adj" fmla="val 5311"/>
                </a:avLst>
              </a:prstGeom>
              <a:gradFill>
                <a:gsLst>
                  <a:gs pos="2000">
                    <a:schemeClr val="accent1">
                      <a:lumMod val="5000"/>
                      <a:lumOff val="95000"/>
                      <a:alpha val="3000"/>
                    </a:schemeClr>
                  </a:gs>
                  <a:gs pos="100000">
                    <a:srgbClr val="87B2C7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3" name="Rettangolo con angoli in alto arrotondati 42">
                <a:extLst>
                  <a:ext uri="{FF2B5EF4-FFF2-40B4-BE49-F238E27FC236}">
                    <a16:creationId xmlns:a16="http://schemas.microsoft.com/office/drawing/2014/main" id="{3CF8F8C1-7A9E-DB2E-9CDB-8FE577191454}"/>
                  </a:ext>
                </a:extLst>
              </p:cNvPr>
              <p:cNvSpPr/>
              <p:nvPr/>
            </p:nvSpPr>
            <p:spPr>
              <a:xfrm>
                <a:off x="471341" y="1367838"/>
                <a:ext cx="4392890" cy="14851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000">
                    <a:schemeClr val="accent3">
                      <a:lumMod val="20000"/>
                      <a:lumOff val="80000"/>
                    </a:schemeClr>
                  </a:gs>
                  <a:gs pos="93578">
                    <a:srgbClr val="00B050"/>
                  </a:gs>
                  <a:gs pos="14000">
                    <a:srgbClr val="92D05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2CC98373-E8D3-39F2-7D9D-75D40741D474}"/>
                </a:ext>
              </a:extLst>
            </p:cNvPr>
            <p:cNvSpPr txBox="1"/>
            <p:nvPr/>
          </p:nvSpPr>
          <p:spPr>
            <a:xfrm>
              <a:off x="8236669" y="2835034"/>
              <a:ext cx="3063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latin typeface="Montserrat ExtraLight" pitchFamily="2" charset="0"/>
                </a:rPr>
                <a:t>Coefficiente di determinazione</a:t>
              </a:r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C76F9CE7-11F8-1008-F387-BF9C7F1BB9F7}"/>
                </a:ext>
              </a:extLst>
            </p:cNvPr>
            <p:cNvSpPr txBox="1"/>
            <p:nvPr/>
          </p:nvSpPr>
          <p:spPr>
            <a:xfrm>
              <a:off x="8236669" y="2460398"/>
              <a:ext cx="166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+mj-lt"/>
                </a:rPr>
                <a:t>R²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3FACD663-61F2-16C8-E914-091525E4FBA1}"/>
                </a:ext>
              </a:extLst>
            </p:cNvPr>
            <p:cNvSpPr txBox="1"/>
            <p:nvPr/>
          </p:nvSpPr>
          <p:spPr>
            <a:xfrm>
              <a:off x="8246881" y="3522005"/>
              <a:ext cx="3308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 fontAlgn="base">
                <a:spcBef>
                  <a:spcPts val="1200"/>
                </a:spcBef>
              </a:pPr>
              <a:r>
                <a:rPr lang="it-IT" sz="1200" dirty="0">
                  <a:solidFill>
                    <a:schemeClr val="tx2">
                      <a:lumMod val="90000"/>
                    </a:schemeClr>
                  </a:solidFill>
                  <a:latin typeface="Montserrat" pitchFamily="2" charset="0"/>
                </a:rPr>
                <a:t>Valutare l’aderenza dei valori predetti a quelli reali, indicando quanto il modello riesca a spiegare la variabilità dei dati osservati.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13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2F94E-2699-6B41-B3AD-90EEB535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B4CEE4C2-AC5F-9C52-B87F-8255B09758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9EF804-7B8B-FAE9-ED1C-694B0CB3450C}"/>
              </a:ext>
            </a:extLst>
          </p:cNvPr>
          <p:cNvSpPr txBox="1"/>
          <p:nvPr/>
        </p:nvSpPr>
        <p:spPr>
          <a:xfrm>
            <a:off x="169684" y="283848"/>
            <a:ext cx="4913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Presentazione Gruppi</a:t>
            </a: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2D7B2915-A15C-EF9C-B780-BD50C69D54BA}"/>
              </a:ext>
            </a:extLst>
          </p:cNvPr>
          <p:cNvGrpSpPr/>
          <p:nvPr/>
        </p:nvGrpSpPr>
        <p:grpSpPr>
          <a:xfrm>
            <a:off x="946347" y="1859340"/>
            <a:ext cx="4404412" cy="1569660"/>
            <a:chOff x="772999" y="2149311"/>
            <a:chExt cx="4404412" cy="1569660"/>
          </a:xfrm>
        </p:grpSpPr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F9DD4A67-1693-60F7-21DE-580E609C8804}"/>
                </a:ext>
              </a:extLst>
            </p:cNvPr>
            <p:cNvSpPr txBox="1"/>
            <p:nvPr/>
          </p:nvSpPr>
          <p:spPr>
            <a:xfrm>
              <a:off x="772999" y="2149311"/>
              <a:ext cx="21210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9600" dirty="0"/>
                <a:t>G1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8CB4FDC-EDAF-B95F-A140-294E6374FDB1}"/>
                </a:ext>
              </a:extLst>
            </p:cNvPr>
            <p:cNvSpPr txBox="1"/>
            <p:nvPr/>
          </p:nvSpPr>
          <p:spPr>
            <a:xfrm>
              <a:off x="2894029" y="2740533"/>
              <a:ext cx="2283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Dati Demografici</a:t>
              </a: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E40B113-9837-0293-C317-9FFF642118C6}"/>
              </a:ext>
            </a:extLst>
          </p:cNvPr>
          <p:cNvGrpSpPr/>
          <p:nvPr/>
        </p:nvGrpSpPr>
        <p:grpSpPr>
          <a:xfrm>
            <a:off x="946347" y="3668775"/>
            <a:ext cx="4404412" cy="1569660"/>
            <a:chOff x="772999" y="3970739"/>
            <a:chExt cx="4404412" cy="1569660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7A024E6-3A19-1081-D111-644D6351D71F}"/>
                </a:ext>
              </a:extLst>
            </p:cNvPr>
            <p:cNvSpPr txBox="1"/>
            <p:nvPr/>
          </p:nvSpPr>
          <p:spPr>
            <a:xfrm>
              <a:off x="772999" y="3970739"/>
              <a:ext cx="21210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9600" dirty="0"/>
                <a:t>G2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9EE47DC2-16E9-52AA-00CF-CC960D2A1C40}"/>
                </a:ext>
              </a:extLst>
            </p:cNvPr>
            <p:cNvSpPr txBox="1"/>
            <p:nvPr/>
          </p:nvSpPr>
          <p:spPr>
            <a:xfrm>
              <a:off x="2894029" y="4432404"/>
              <a:ext cx="2283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Dati Demografici e Economici</a:t>
              </a: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316405AB-B9A3-DB92-53C6-9FBE7905BB05}"/>
              </a:ext>
            </a:extLst>
          </p:cNvPr>
          <p:cNvGrpSpPr/>
          <p:nvPr/>
        </p:nvGrpSpPr>
        <p:grpSpPr>
          <a:xfrm>
            <a:off x="6417034" y="1859340"/>
            <a:ext cx="4404412" cy="1569660"/>
            <a:chOff x="772999" y="954980"/>
            <a:chExt cx="4404412" cy="1569660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D40EB840-7AC2-C693-4316-97B630EF5E33}"/>
                </a:ext>
              </a:extLst>
            </p:cNvPr>
            <p:cNvSpPr txBox="1"/>
            <p:nvPr/>
          </p:nvSpPr>
          <p:spPr>
            <a:xfrm>
              <a:off x="772999" y="954980"/>
              <a:ext cx="21210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9600" dirty="0"/>
                <a:t>G3</a:t>
              </a: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BBE805F2-FE55-514D-EB8D-3C411DA24919}"/>
                </a:ext>
              </a:extLst>
            </p:cNvPr>
            <p:cNvSpPr txBox="1"/>
            <p:nvPr/>
          </p:nvSpPr>
          <p:spPr>
            <a:xfrm>
              <a:off x="2894029" y="1417994"/>
              <a:ext cx="2283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Dati Demografici e Ambientali</a:t>
              </a: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AFB4CEB1-BC94-1596-D70B-4CF3992AC605}"/>
              </a:ext>
            </a:extLst>
          </p:cNvPr>
          <p:cNvGrpSpPr/>
          <p:nvPr/>
        </p:nvGrpSpPr>
        <p:grpSpPr>
          <a:xfrm>
            <a:off x="6417034" y="3668775"/>
            <a:ext cx="4404412" cy="1569660"/>
            <a:chOff x="6933415" y="3979682"/>
            <a:chExt cx="4404412" cy="1569660"/>
          </a:xfrm>
        </p:grpSpPr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7C89B237-694D-2A3B-D03B-64373E60C7C7}"/>
                </a:ext>
              </a:extLst>
            </p:cNvPr>
            <p:cNvSpPr txBox="1"/>
            <p:nvPr/>
          </p:nvSpPr>
          <p:spPr>
            <a:xfrm>
              <a:off x="6933415" y="3979682"/>
              <a:ext cx="21210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9600" dirty="0"/>
                <a:t>G4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7941D9BC-9C40-8185-DC5D-26A6B2271FF7}"/>
                </a:ext>
              </a:extLst>
            </p:cNvPr>
            <p:cNvSpPr txBox="1"/>
            <p:nvPr/>
          </p:nvSpPr>
          <p:spPr>
            <a:xfrm>
              <a:off x="9054445" y="4302847"/>
              <a:ext cx="22833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Dati Demografici, Economici e Ambientali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8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24F2-2ED1-94D1-6207-C795C1041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49A91694-84FA-5AD7-8F0E-4616761A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85" t="6315" r="18182" b="6586"/>
          <a:stretch/>
        </p:blipFill>
        <p:spPr>
          <a:xfrm>
            <a:off x="11147825" y="540000"/>
            <a:ext cx="8640000" cy="5760000"/>
          </a:xfrm>
          <a:prstGeom prst="roundRect">
            <a:avLst>
              <a:gd name="adj" fmla="val 10939"/>
            </a:avLst>
          </a:prstGeom>
          <a:ln w="19050">
            <a:solidFill>
              <a:schemeClr val="bg1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F1321F-CEE4-4EB5-12ED-DE0A7AA3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10" r="14567"/>
          <a:stretch/>
        </p:blipFill>
        <p:spPr>
          <a:xfrm>
            <a:off x="-7589957" y="540000"/>
            <a:ext cx="8634764" cy="5741999"/>
          </a:xfrm>
          <a:prstGeom prst="roundRect">
            <a:avLst>
              <a:gd name="adj" fmla="val 11305"/>
            </a:avLst>
          </a:prstGeom>
          <a:ln w="19050">
            <a:solidFill>
              <a:schemeClr val="bg1"/>
            </a:solidFill>
          </a:ln>
        </p:spPr>
      </p:pic>
      <p:pic>
        <p:nvPicPr>
          <p:cNvPr id="2" name="Immagine 1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604D573D-8AB2-B247-0D74-087F4A2ED2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6E438BB-4390-7B4C-6F05-9340AC1B3F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547" t="3225" r="17649" b="3518"/>
          <a:stretch/>
        </p:blipFill>
        <p:spPr>
          <a:xfrm>
            <a:off x="1773382" y="540000"/>
            <a:ext cx="8641661" cy="5778001"/>
          </a:xfrm>
          <a:prstGeom prst="roundRect">
            <a:avLst>
              <a:gd name="adj" fmla="val 11322"/>
            </a:avLst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59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0.76823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139 L -0.76901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51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139 L -0.76901 -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5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o 34">
            <a:extLst>
              <a:ext uri="{FF2B5EF4-FFF2-40B4-BE49-F238E27FC236}">
                <a16:creationId xmlns:a16="http://schemas.microsoft.com/office/drawing/2014/main" id="{4F713ACE-A6B8-E997-6FC1-A25B10D51708}"/>
              </a:ext>
            </a:extLst>
          </p:cNvPr>
          <p:cNvGrpSpPr/>
          <p:nvPr/>
        </p:nvGrpSpPr>
        <p:grpSpPr>
          <a:xfrm>
            <a:off x="1555423" y="1449000"/>
            <a:ext cx="8594107" cy="3960000"/>
            <a:chOff x="1489434" y="1476022"/>
            <a:chExt cx="8594107" cy="3960000"/>
          </a:xfrm>
        </p:grpSpPr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ED9EA292-9274-C81B-1A3C-A02BE85CF64C}"/>
                </a:ext>
              </a:extLst>
            </p:cNvPr>
            <p:cNvSpPr txBox="1"/>
            <p:nvPr/>
          </p:nvSpPr>
          <p:spPr>
            <a:xfrm>
              <a:off x="3497344" y="1476023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MAE</a:t>
              </a: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405AA91-60A2-8619-692A-5C547FD98645}"/>
                </a:ext>
              </a:extLst>
            </p:cNvPr>
            <p:cNvSpPr txBox="1"/>
            <p:nvPr/>
          </p:nvSpPr>
          <p:spPr>
            <a:xfrm>
              <a:off x="5838333" y="1476023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RMAE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F218102-084A-B6DC-E86A-D6CECB9EB9C6}"/>
                </a:ext>
              </a:extLst>
            </p:cNvPr>
            <p:cNvSpPr txBox="1"/>
            <p:nvPr/>
          </p:nvSpPr>
          <p:spPr>
            <a:xfrm>
              <a:off x="8179324" y="1476023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R²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6461D8C-F4D6-E6FD-8E87-5D282026D732}"/>
                </a:ext>
              </a:extLst>
            </p:cNvPr>
            <p:cNvSpPr txBox="1"/>
            <p:nvPr/>
          </p:nvSpPr>
          <p:spPr>
            <a:xfrm>
              <a:off x="1489434" y="2392109"/>
              <a:ext cx="190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Linear </a:t>
              </a:r>
              <a:r>
                <a:rPr lang="it-IT" dirty="0" err="1"/>
                <a:t>Regressor</a:t>
              </a:r>
              <a:endParaRPr lang="it-IT" dirty="0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44CD566A-9B55-A70C-4082-5C8C23C3F556}"/>
                </a:ext>
              </a:extLst>
            </p:cNvPr>
            <p:cNvSpPr txBox="1"/>
            <p:nvPr/>
          </p:nvSpPr>
          <p:spPr>
            <a:xfrm>
              <a:off x="1489434" y="3429000"/>
              <a:ext cx="190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Polynomial</a:t>
              </a:r>
              <a:r>
                <a:rPr lang="it-IT" dirty="0"/>
                <a:t> </a:t>
              </a:r>
              <a:r>
                <a:rPr lang="it-IT" dirty="0" err="1"/>
                <a:t>Regressor</a:t>
              </a:r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A275D7E-1DDF-961A-6000-425A00CDFA2A}"/>
                </a:ext>
              </a:extLst>
            </p:cNvPr>
            <p:cNvSpPr txBox="1"/>
            <p:nvPr/>
          </p:nvSpPr>
          <p:spPr>
            <a:xfrm>
              <a:off x="1489434" y="4465891"/>
              <a:ext cx="190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RandomForest</a:t>
              </a:r>
              <a:r>
                <a:rPr lang="it-IT" dirty="0"/>
                <a:t> </a:t>
              </a:r>
              <a:r>
                <a:rPr lang="it-IT" dirty="0" err="1"/>
                <a:t>Regressor</a:t>
              </a:r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AD90E17-000A-75B4-FB06-A855949242C3}"/>
                </a:ext>
              </a:extLst>
            </p:cNvPr>
            <p:cNvSpPr txBox="1"/>
            <p:nvPr/>
          </p:nvSpPr>
          <p:spPr>
            <a:xfrm>
              <a:off x="3497344" y="2530608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1 241 513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9B8F77C-CECE-DEED-9B8B-D1EDFF727F5D}"/>
                </a:ext>
              </a:extLst>
            </p:cNvPr>
            <p:cNvSpPr txBox="1"/>
            <p:nvPr/>
          </p:nvSpPr>
          <p:spPr>
            <a:xfrm>
              <a:off x="3497343" y="3567499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1 209 034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63AE290-54B1-468B-860D-178429F0CA35}"/>
                </a:ext>
              </a:extLst>
            </p:cNvPr>
            <p:cNvSpPr txBox="1"/>
            <p:nvPr/>
          </p:nvSpPr>
          <p:spPr>
            <a:xfrm>
              <a:off x="3497342" y="4604390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1 016 763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AD7B57D5-18D1-7008-F71E-291D375ECC7F}"/>
                </a:ext>
              </a:extLst>
            </p:cNvPr>
            <p:cNvSpPr txBox="1"/>
            <p:nvPr/>
          </p:nvSpPr>
          <p:spPr>
            <a:xfrm>
              <a:off x="5838337" y="2530608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1 636 115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F6011571-CC8B-76B5-AFB9-88057125CF73}"/>
                </a:ext>
              </a:extLst>
            </p:cNvPr>
            <p:cNvSpPr txBox="1"/>
            <p:nvPr/>
          </p:nvSpPr>
          <p:spPr>
            <a:xfrm>
              <a:off x="5838336" y="3567499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1 333 823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9415D18-BE8B-25D5-62CA-9C6610D90F21}"/>
                </a:ext>
              </a:extLst>
            </p:cNvPr>
            <p:cNvSpPr txBox="1"/>
            <p:nvPr/>
          </p:nvSpPr>
          <p:spPr>
            <a:xfrm>
              <a:off x="5838335" y="4604390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1 103 668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30F62A9-BEDE-E6A1-1E04-7524719E41B2}"/>
                </a:ext>
              </a:extLst>
            </p:cNvPr>
            <p:cNvSpPr txBox="1"/>
            <p:nvPr/>
          </p:nvSpPr>
          <p:spPr>
            <a:xfrm>
              <a:off x="8179326" y="2530608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-13.52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37806F8D-83E8-234A-8B66-56B834B1BD50}"/>
                </a:ext>
              </a:extLst>
            </p:cNvPr>
            <p:cNvSpPr txBox="1"/>
            <p:nvPr/>
          </p:nvSpPr>
          <p:spPr>
            <a:xfrm>
              <a:off x="8179325" y="3567499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-8.65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533A1F43-4F32-A09D-D59D-AB8B34D4FD6A}"/>
                </a:ext>
              </a:extLst>
            </p:cNvPr>
            <p:cNvSpPr txBox="1"/>
            <p:nvPr/>
          </p:nvSpPr>
          <p:spPr>
            <a:xfrm>
              <a:off x="8179324" y="4604390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-5.61</a:t>
              </a:r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775395CC-7F28-1098-3673-69056D6AA284}"/>
                </a:ext>
              </a:extLst>
            </p:cNvPr>
            <p:cNvCxnSpPr>
              <a:cxnSpLocks/>
            </p:cNvCxnSpPr>
            <p:nvPr/>
          </p:nvCxnSpPr>
          <p:spPr>
            <a:xfrm>
              <a:off x="5615227" y="1476022"/>
              <a:ext cx="0" cy="3960000"/>
            </a:xfrm>
            <a:prstGeom prst="line">
              <a:avLst/>
            </a:prstGeom>
            <a:ln w="3175">
              <a:solidFill>
                <a:schemeClr val="tx2">
                  <a:alpha val="72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65F85179-0A44-0CF7-210C-8C7E7D57E203}"/>
                </a:ext>
              </a:extLst>
            </p:cNvPr>
            <p:cNvCxnSpPr>
              <a:cxnSpLocks/>
            </p:cNvCxnSpPr>
            <p:nvPr/>
          </p:nvCxnSpPr>
          <p:spPr>
            <a:xfrm>
              <a:off x="8015925" y="1476022"/>
              <a:ext cx="0" cy="3960000"/>
            </a:xfrm>
            <a:prstGeom prst="line">
              <a:avLst/>
            </a:prstGeom>
            <a:ln w="3175">
              <a:solidFill>
                <a:schemeClr val="tx2">
                  <a:alpha val="72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magine 1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2F68CC62-C2CD-20F9-E35B-8809BC4A9D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9C83CF-BA77-8C9C-9A9F-2354B3AE6C75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G1</a:t>
            </a:r>
          </a:p>
        </p:txBody>
      </p:sp>
    </p:spTree>
    <p:extLst>
      <p:ext uri="{BB962C8B-B14F-4D97-AF65-F5344CB8AC3E}">
        <p14:creationId xmlns:p14="http://schemas.microsoft.com/office/powerpoint/2010/main" val="220771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100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52EA5-0B21-0AFE-4BD2-A909A3FB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9506A278-5530-BD81-9D54-2211E482A5D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B75034-ED0A-FB76-2F54-F51FD4B0A737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G1</a:t>
            </a:r>
          </a:p>
        </p:txBody>
      </p:sp>
      <p:pic>
        <p:nvPicPr>
          <p:cNvPr id="7" name="Immagine 6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31662422-00CE-4EDC-4226-7928D6B37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1" y="922255"/>
            <a:ext cx="10026977" cy="5013489"/>
          </a:xfrm>
          <a:prstGeom prst="roundRect">
            <a:avLst>
              <a:gd name="adj" fmla="val 4455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chemeClr val="bg1"/>
                </a:gs>
              </a:gsLst>
              <a:lin ang="7800000" scaled="0"/>
            </a:gradFill>
          </a:ln>
        </p:spPr>
      </p:pic>
    </p:spTree>
    <p:extLst>
      <p:ext uri="{BB962C8B-B14F-4D97-AF65-F5344CB8AC3E}">
        <p14:creationId xmlns:p14="http://schemas.microsoft.com/office/powerpoint/2010/main" val="227949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84B4C-6FA4-7ADF-C670-E9EF7653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8C561CC0-4B78-C4C0-C947-CE024A709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1" y="922255"/>
            <a:ext cx="10026977" cy="5013489"/>
          </a:xfrm>
          <a:prstGeom prst="roundRect">
            <a:avLst>
              <a:gd name="adj" fmla="val 4445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bg1"/>
                </a:gs>
              </a:gsLst>
              <a:lin ang="2400000" scaled="0"/>
            </a:gradFill>
          </a:ln>
        </p:spPr>
      </p:pic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636F51FA-65E4-B48E-8933-696678EE8C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6CABF0-1088-A752-DA4A-373975B89247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G1</a:t>
            </a:r>
          </a:p>
        </p:txBody>
      </p:sp>
    </p:spTree>
    <p:extLst>
      <p:ext uri="{BB962C8B-B14F-4D97-AF65-F5344CB8AC3E}">
        <p14:creationId xmlns:p14="http://schemas.microsoft.com/office/powerpoint/2010/main" val="202733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6DB7F-5B2F-6B4F-9D7F-D1D40BA71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schermata, diagramma, Diagramma, linea&#10;&#10;Descrizione generata automaticamente">
            <a:extLst>
              <a:ext uri="{FF2B5EF4-FFF2-40B4-BE49-F238E27FC236}">
                <a16:creationId xmlns:a16="http://schemas.microsoft.com/office/drawing/2014/main" id="{FCA0CE6D-52D7-D654-550E-FBEFD6A06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1" y="922255"/>
            <a:ext cx="10026977" cy="5013489"/>
          </a:xfrm>
          <a:prstGeom prst="roundRect">
            <a:avLst>
              <a:gd name="adj" fmla="val 5832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393B3C"/>
                </a:gs>
                <a:gs pos="100000">
                  <a:schemeClr val="bg1"/>
                </a:gs>
              </a:gsLst>
              <a:lin ang="12000000" scaled="0"/>
            </a:gradFill>
          </a:ln>
        </p:spPr>
      </p:pic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2B920C00-0C62-2939-F975-9B8470C988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79108A-6333-67BF-86BA-0FBA3E295E85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G1</a:t>
            </a:r>
          </a:p>
        </p:txBody>
      </p:sp>
    </p:spTree>
    <p:extLst>
      <p:ext uri="{BB962C8B-B14F-4D97-AF65-F5344CB8AC3E}">
        <p14:creationId xmlns:p14="http://schemas.microsoft.com/office/powerpoint/2010/main" val="326788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22820707-0218-BDEA-B6ED-3FD2E9B63F51}"/>
              </a:ext>
            </a:extLst>
          </p:cNvPr>
          <p:cNvGrpSpPr/>
          <p:nvPr/>
        </p:nvGrpSpPr>
        <p:grpSpPr>
          <a:xfrm>
            <a:off x="1495717" y="1934065"/>
            <a:ext cx="8653813" cy="2989869"/>
            <a:chOff x="1495717" y="1449000"/>
            <a:chExt cx="8653813" cy="2989869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88704234-5441-940E-E269-7BCFEA5453C3}"/>
                </a:ext>
              </a:extLst>
            </p:cNvPr>
            <p:cNvSpPr txBox="1"/>
            <p:nvPr/>
          </p:nvSpPr>
          <p:spPr>
            <a:xfrm>
              <a:off x="3563333" y="1449001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MAE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6754994F-6C37-9D13-24FB-701C86A785D2}"/>
                </a:ext>
              </a:extLst>
            </p:cNvPr>
            <p:cNvSpPr txBox="1"/>
            <p:nvPr/>
          </p:nvSpPr>
          <p:spPr>
            <a:xfrm>
              <a:off x="5904322" y="1449001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RMAE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EBCCA7D-CF7D-1068-FBA3-B4D7EF8E578B}"/>
                </a:ext>
              </a:extLst>
            </p:cNvPr>
            <p:cNvSpPr txBox="1"/>
            <p:nvPr/>
          </p:nvSpPr>
          <p:spPr>
            <a:xfrm>
              <a:off x="8245313" y="1449001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R²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1615E71-6739-AF19-CBDF-0286A08C3701}"/>
                </a:ext>
              </a:extLst>
            </p:cNvPr>
            <p:cNvSpPr txBox="1"/>
            <p:nvPr/>
          </p:nvSpPr>
          <p:spPr>
            <a:xfrm>
              <a:off x="1495717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Real GDP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83252DB-4C52-9AD3-ADD8-1CE00FCC7C25}"/>
                </a:ext>
              </a:extLst>
            </p:cNvPr>
            <p:cNvSpPr txBox="1"/>
            <p:nvPr/>
          </p:nvSpPr>
          <p:spPr>
            <a:xfrm>
              <a:off x="1495717" y="3540477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PIL pro capite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1534FF2-0F50-0614-9A83-8191BD3D826A}"/>
                </a:ext>
              </a:extLst>
            </p:cNvPr>
            <p:cNvSpPr txBox="1"/>
            <p:nvPr/>
          </p:nvSpPr>
          <p:spPr>
            <a:xfrm>
              <a:off x="3563333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8 210 731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381F41C-F2E8-33D4-24B3-DC334122425E}"/>
                </a:ext>
              </a:extLst>
            </p:cNvPr>
            <p:cNvSpPr txBox="1"/>
            <p:nvPr/>
          </p:nvSpPr>
          <p:spPr>
            <a:xfrm>
              <a:off x="3563332" y="3540477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9 037 234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FF3C0F22-E1A3-9C2C-D096-8982ACB80A06}"/>
                </a:ext>
              </a:extLst>
            </p:cNvPr>
            <p:cNvSpPr txBox="1"/>
            <p:nvPr/>
          </p:nvSpPr>
          <p:spPr>
            <a:xfrm>
              <a:off x="5904326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8 868 313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1379F2E-3353-9E9F-BC78-B74D885E423E}"/>
                </a:ext>
              </a:extLst>
            </p:cNvPr>
            <p:cNvSpPr txBox="1"/>
            <p:nvPr/>
          </p:nvSpPr>
          <p:spPr>
            <a:xfrm>
              <a:off x="5904325" y="3540477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9 586 224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BCB86AC-02E6-8BAF-CB71-B2A39E674916}"/>
                </a:ext>
              </a:extLst>
            </p:cNvPr>
            <p:cNvSpPr txBox="1"/>
            <p:nvPr/>
          </p:nvSpPr>
          <p:spPr>
            <a:xfrm>
              <a:off x="8245315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-18.18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503A6766-8F6D-8D94-BAC3-97036C5DBB48}"/>
                </a:ext>
              </a:extLst>
            </p:cNvPr>
            <p:cNvSpPr txBox="1"/>
            <p:nvPr/>
          </p:nvSpPr>
          <p:spPr>
            <a:xfrm>
              <a:off x="8245314" y="3540477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-21.41</a:t>
              </a:r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8C4CF22A-B83F-298C-5346-3A2F9B3E96CA}"/>
                </a:ext>
              </a:extLst>
            </p:cNvPr>
            <p:cNvCxnSpPr>
              <a:cxnSpLocks/>
            </p:cNvCxnSpPr>
            <p:nvPr/>
          </p:nvCxnSpPr>
          <p:spPr>
            <a:xfrm>
              <a:off x="5681216" y="1449000"/>
              <a:ext cx="0" cy="2859049"/>
            </a:xfrm>
            <a:prstGeom prst="line">
              <a:avLst/>
            </a:prstGeom>
            <a:ln w="3175">
              <a:solidFill>
                <a:schemeClr val="tx2">
                  <a:alpha val="72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3C340D34-7911-75AD-ED44-0AE8371FD770}"/>
                </a:ext>
              </a:extLst>
            </p:cNvPr>
            <p:cNvCxnSpPr>
              <a:cxnSpLocks/>
            </p:cNvCxnSpPr>
            <p:nvPr/>
          </p:nvCxnSpPr>
          <p:spPr>
            <a:xfrm>
              <a:off x="8081914" y="1449000"/>
              <a:ext cx="0" cy="2989869"/>
            </a:xfrm>
            <a:prstGeom prst="line">
              <a:avLst/>
            </a:prstGeom>
            <a:ln w="3175">
              <a:solidFill>
                <a:schemeClr val="tx2">
                  <a:alpha val="72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magine 21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210B67F5-8B5B-88A8-6853-10583B1BE1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BABDE2F-83C8-E505-E238-1283474E0EB6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G2</a:t>
            </a:r>
          </a:p>
        </p:txBody>
      </p:sp>
    </p:spTree>
    <p:extLst>
      <p:ext uri="{BB962C8B-B14F-4D97-AF65-F5344CB8AC3E}">
        <p14:creationId xmlns:p14="http://schemas.microsoft.com/office/powerpoint/2010/main" val="74460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0C1615-3AC5-DA03-0BB6-C6C624458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E9B76EEA-0264-83BC-A3E1-71AEB3E9E6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85C757-CB36-8BEE-88B4-F300BD956B8E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G2</a:t>
            </a:r>
          </a:p>
        </p:txBody>
      </p:sp>
      <p:pic>
        <p:nvPicPr>
          <p:cNvPr id="8" name="Immagine 7" descr="Immagine che contiene oscurità, schermata, arte&#10;&#10;Descrizione generata automaticamente">
            <a:extLst>
              <a:ext uri="{FF2B5EF4-FFF2-40B4-BE49-F238E27FC236}">
                <a16:creationId xmlns:a16="http://schemas.microsoft.com/office/drawing/2014/main" id="{D212E55E-B7B5-B785-0EE4-52607CB59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t="694" r="840" b="987"/>
          <a:stretch/>
        </p:blipFill>
        <p:spPr>
          <a:xfrm>
            <a:off x="1082511" y="922255"/>
            <a:ext cx="10026977" cy="5013489"/>
          </a:xfrm>
          <a:prstGeom prst="roundRect">
            <a:avLst>
              <a:gd name="adj" fmla="val 6325"/>
            </a:avLst>
          </a:prstGeom>
          <a:ln>
            <a:gradFill>
              <a:gsLst>
                <a:gs pos="22000">
                  <a:srgbClr val="828689"/>
                </a:gs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bg1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29310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8EF8C-6782-5384-2B32-9DD88C53B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F2CCBA34-E0A9-0314-6B24-F39FE58D06A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BA2E1A-8D4D-0E58-1CC5-35261F8820FA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G2</a:t>
            </a:r>
          </a:p>
        </p:txBody>
      </p:sp>
      <p:pic>
        <p:nvPicPr>
          <p:cNvPr id="3" name="Immagine 2" descr="Immagine che contiene schermata, linea, oscurità&#10;&#10;Descrizione generata automaticamente">
            <a:extLst>
              <a:ext uri="{FF2B5EF4-FFF2-40B4-BE49-F238E27FC236}">
                <a16:creationId xmlns:a16="http://schemas.microsoft.com/office/drawing/2014/main" id="{88D65D6A-3511-7A2D-A77C-8975A04BF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1" y="922255"/>
            <a:ext cx="10026977" cy="5013489"/>
          </a:xfrm>
          <a:prstGeom prst="roundRect">
            <a:avLst>
              <a:gd name="adj" fmla="val 6889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4000">
                  <a:srgbClr val="6B6E70"/>
                </a:gs>
                <a:gs pos="63000">
                  <a:schemeClr val="bg1">
                    <a:lumMod val="95000"/>
                    <a:lumOff val="5000"/>
                    <a:alpha val="0"/>
                  </a:schemeClr>
                </a:gs>
              </a:gsLst>
              <a:lin ang="10800000" scaled="0"/>
            </a:gradFill>
          </a:ln>
        </p:spPr>
      </p:pic>
    </p:spTree>
    <p:extLst>
      <p:ext uri="{BB962C8B-B14F-4D97-AF65-F5344CB8AC3E}">
        <p14:creationId xmlns:p14="http://schemas.microsoft.com/office/powerpoint/2010/main" val="181638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16596-2232-5CBB-ABA9-B0C13B397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B3B6354A-9219-B521-E0D9-D7C4BA66BA03}"/>
              </a:ext>
            </a:extLst>
          </p:cNvPr>
          <p:cNvGrpSpPr/>
          <p:nvPr/>
        </p:nvGrpSpPr>
        <p:grpSpPr>
          <a:xfrm>
            <a:off x="1769093" y="2207442"/>
            <a:ext cx="8653813" cy="1930925"/>
            <a:chOff x="1495717" y="1449000"/>
            <a:chExt cx="8653813" cy="1930925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59FB4BF6-5696-CA86-B293-5F870AAA3B4A}"/>
                </a:ext>
              </a:extLst>
            </p:cNvPr>
            <p:cNvSpPr txBox="1"/>
            <p:nvPr/>
          </p:nvSpPr>
          <p:spPr>
            <a:xfrm>
              <a:off x="3563333" y="1449001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MAE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C1849F62-B96D-9A7E-73EB-78DF645B2104}"/>
                </a:ext>
              </a:extLst>
            </p:cNvPr>
            <p:cNvSpPr txBox="1"/>
            <p:nvPr/>
          </p:nvSpPr>
          <p:spPr>
            <a:xfrm>
              <a:off x="5904322" y="1449001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RMAE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527E770C-EA52-0118-057C-81FB2145E81D}"/>
                </a:ext>
              </a:extLst>
            </p:cNvPr>
            <p:cNvSpPr txBox="1"/>
            <p:nvPr/>
          </p:nvSpPr>
          <p:spPr>
            <a:xfrm>
              <a:off x="8245313" y="1449001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R²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DF2CA21-C95B-DCDF-5FF0-E51537812AF5}"/>
                </a:ext>
              </a:extLst>
            </p:cNvPr>
            <p:cNvSpPr txBox="1"/>
            <p:nvPr/>
          </p:nvSpPr>
          <p:spPr>
            <a:xfrm>
              <a:off x="1495717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TAS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CB636C-733A-10CB-F599-BE5302031A76}"/>
                </a:ext>
              </a:extLst>
            </p:cNvPr>
            <p:cNvSpPr txBox="1"/>
            <p:nvPr/>
          </p:nvSpPr>
          <p:spPr>
            <a:xfrm>
              <a:off x="3563333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1 048 378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9968666-D773-867C-464E-AB43166EFD14}"/>
                </a:ext>
              </a:extLst>
            </p:cNvPr>
            <p:cNvSpPr txBox="1"/>
            <p:nvPr/>
          </p:nvSpPr>
          <p:spPr>
            <a:xfrm>
              <a:off x="5904326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1 129 540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4A4A545-6502-698E-A92D-B2C579DC4F84}"/>
                </a:ext>
              </a:extLst>
            </p:cNvPr>
            <p:cNvSpPr txBox="1"/>
            <p:nvPr/>
          </p:nvSpPr>
          <p:spPr>
            <a:xfrm>
              <a:off x="8245315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-5.92</a:t>
              </a:r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83EF9525-5977-F2B6-58E4-B6544D57CAF5}"/>
                </a:ext>
              </a:extLst>
            </p:cNvPr>
            <p:cNvCxnSpPr>
              <a:cxnSpLocks/>
            </p:cNvCxnSpPr>
            <p:nvPr/>
          </p:nvCxnSpPr>
          <p:spPr>
            <a:xfrm>
              <a:off x="5681216" y="1449000"/>
              <a:ext cx="0" cy="1930925"/>
            </a:xfrm>
            <a:prstGeom prst="line">
              <a:avLst/>
            </a:prstGeom>
            <a:ln w="3175">
              <a:solidFill>
                <a:schemeClr val="tx2">
                  <a:alpha val="72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A9B777D9-C3FA-2206-0B94-CD41235BE968}"/>
                </a:ext>
              </a:extLst>
            </p:cNvPr>
            <p:cNvCxnSpPr>
              <a:cxnSpLocks/>
            </p:cNvCxnSpPr>
            <p:nvPr/>
          </p:nvCxnSpPr>
          <p:spPr>
            <a:xfrm>
              <a:off x="8081914" y="1449000"/>
              <a:ext cx="0" cy="1930925"/>
            </a:xfrm>
            <a:prstGeom prst="line">
              <a:avLst/>
            </a:prstGeom>
            <a:ln w="3175">
              <a:solidFill>
                <a:schemeClr val="tx2">
                  <a:alpha val="72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magine 17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D076E899-F798-A2F9-2F7F-579B08CA8D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C2090D-4E10-BCB8-C0D6-139C01AD1CF9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G3</a:t>
            </a:r>
          </a:p>
        </p:txBody>
      </p:sp>
    </p:spTree>
    <p:extLst>
      <p:ext uri="{BB962C8B-B14F-4D97-AF65-F5344CB8AC3E}">
        <p14:creationId xmlns:p14="http://schemas.microsoft.com/office/powerpoint/2010/main" val="137811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9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A4352F-B11A-2C9E-D23F-FC33C8368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43336012-C085-0033-443B-40BEB7F8E3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B1098FB-5A98-0072-0D4D-EA72082E8E72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G3</a:t>
            </a:r>
          </a:p>
        </p:txBody>
      </p:sp>
      <p:pic>
        <p:nvPicPr>
          <p:cNvPr id="3" name="Immagine 2" descr="Immagine che contiene spazio, linea&#10;&#10;Descrizione generata automaticamente">
            <a:extLst>
              <a:ext uri="{FF2B5EF4-FFF2-40B4-BE49-F238E27FC236}">
                <a16:creationId xmlns:a16="http://schemas.microsoft.com/office/drawing/2014/main" id="{A24725C8-C748-74FF-8602-E31B73186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1" y="922255"/>
            <a:ext cx="10026977" cy="5013489"/>
          </a:xfrm>
          <a:prstGeom prst="roundRect">
            <a:avLst>
              <a:gd name="adj" fmla="val 6889"/>
            </a:avLst>
          </a:prstGeom>
          <a:ln>
            <a:gradFill>
              <a:gsLst>
                <a:gs pos="23000">
                  <a:srgbClr val="9CA1A5"/>
                </a:gs>
                <a:gs pos="0">
                  <a:schemeClr val="accent1">
                    <a:lumMod val="5000"/>
                    <a:lumOff val="95000"/>
                  </a:schemeClr>
                </a:gs>
                <a:gs pos="59000">
                  <a:schemeClr val="bg1"/>
                </a:gs>
              </a:gsLst>
              <a:lin ang="17400000" scaled="0"/>
            </a:gradFill>
          </a:ln>
        </p:spPr>
      </p:pic>
    </p:spTree>
    <p:extLst>
      <p:ext uri="{BB962C8B-B14F-4D97-AF65-F5344CB8AC3E}">
        <p14:creationId xmlns:p14="http://schemas.microsoft.com/office/powerpoint/2010/main" val="42321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ACD0132B-9220-3D30-C2E0-74626E6FEF1C}"/>
              </a:ext>
            </a:extLst>
          </p:cNvPr>
          <p:cNvGrpSpPr/>
          <p:nvPr/>
        </p:nvGrpSpPr>
        <p:grpSpPr>
          <a:xfrm>
            <a:off x="1769093" y="2207442"/>
            <a:ext cx="8653813" cy="1930925"/>
            <a:chOff x="1495717" y="1449000"/>
            <a:chExt cx="8653813" cy="1930925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6A8A10BD-26EB-CCDA-7A3E-7138BD871B40}"/>
                </a:ext>
              </a:extLst>
            </p:cNvPr>
            <p:cNvSpPr txBox="1"/>
            <p:nvPr/>
          </p:nvSpPr>
          <p:spPr>
            <a:xfrm>
              <a:off x="3563333" y="1449001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MAE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6640A2D-B2A7-AB4B-5240-B542C5030F9C}"/>
                </a:ext>
              </a:extLst>
            </p:cNvPr>
            <p:cNvSpPr txBox="1"/>
            <p:nvPr/>
          </p:nvSpPr>
          <p:spPr>
            <a:xfrm>
              <a:off x="5904322" y="1449001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RMAE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7849B3A-287F-E99D-326E-DB1C564E9FFF}"/>
                </a:ext>
              </a:extLst>
            </p:cNvPr>
            <p:cNvSpPr txBox="1"/>
            <p:nvPr/>
          </p:nvSpPr>
          <p:spPr>
            <a:xfrm>
              <a:off x="8245313" y="1449001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+mj-lt"/>
                </a:rPr>
                <a:t>R²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5BA3F10-D9E5-B933-3863-B9DFEA1A6768}"/>
                </a:ext>
              </a:extLst>
            </p:cNvPr>
            <p:cNvSpPr txBox="1"/>
            <p:nvPr/>
          </p:nvSpPr>
          <p:spPr>
            <a:xfrm>
              <a:off x="1495717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rGDP</a:t>
              </a:r>
              <a:r>
                <a:rPr lang="it-IT" dirty="0"/>
                <a:t> + TAS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CD84F34E-83A0-1B87-8D6D-92EA4C27881F}"/>
                </a:ext>
              </a:extLst>
            </p:cNvPr>
            <p:cNvSpPr txBox="1"/>
            <p:nvPr/>
          </p:nvSpPr>
          <p:spPr>
            <a:xfrm>
              <a:off x="3563333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7 299 768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27332F4A-D814-49A0-F456-ADC1F01A406B}"/>
                </a:ext>
              </a:extLst>
            </p:cNvPr>
            <p:cNvSpPr txBox="1"/>
            <p:nvPr/>
          </p:nvSpPr>
          <p:spPr>
            <a:xfrm>
              <a:off x="5904326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7 963 383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829DCB9-2012-3FCA-7FA2-65034285891E}"/>
                </a:ext>
              </a:extLst>
            </p:cNvPr>
            <p:cNvSpPr txBox="1"/>
            <p:nvPr/>
          </p:nvSpPr>
          <p:spPr>
            <a:xfrm>
              <a:off x="8245315" y="2503586"/>
              <a:ext cx="190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>
                      <a:lumMod val="85000"/>
                    </a:schemeClr>
                  </a:solidFill>
                  <a:latin typeface="Montserrat Light" pitchFamily="2" charset="0"/>
                </a:rPr>
                <a:t>-14.56</a:t>
              </a:r>
            </a:p>
          </p:txBody>
        </p: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4F2D268-C52F-AAD5-0FEF-5C9945F75A50}"/>
                </a:ext>
              </a:extLst>
            </p:cNvPr>
            <p:cNvCxnSpPr>
              <a:cxnSpLocks/>
            </p:cNvCxnSpPr>
            <p:nvPr/>
          </p:nvCxnSpPr>
          <p:spPr>
            <a:xfrm>
              <a:off x="5681216" y="1449000"/>
              <a:ext cx="0" cy="1930925"/>
            </a:xfrm>
            <a:prstGeom prst="line">
              <a:avLst/>
            </a:prstGeom>
            <a:ln w="3175">
              <a:solidFill>
                <a:schemeClr val="tx2">
                  <a:alpha val="72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CF7A3604-5479-30DB-DC9E-4A2805DE099D}"/>
                </a:ext>
              </a:extLst>
            </p:cNvPr>
            <p:cNvCxnSpPr>
              <a:cxnSpLocks/>
            </p:cNvCxnSpPr>
            <p:nvPr/>
          </p:nvCxnSpPr>
          <p:spPr>
            <a:xfrm>
              <a:off x="8081914" y="1449000"/>
              <a:ext cx="0" cy="1930925"/>
            </a:xfrm>
            <a:prstGeom prst="line">
              <a:avLst/>
            </a:prstGeom>
            <a:ln w="3175">
              <a:solidFill>
                <a:schemeClr val="tx2">
                  <a:alpha val="72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magine 1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FFFA2682-0EB0-BB6D-533C-7EFDE410A6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AC24A4-DA69-0472-CFDD-EB66EAB8DEAD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G4</a:t>
            </a:r>
          </a:p>
        </p:txBody>
      </p:sp>
    </p:spTree>
    <p:extLst>
      <p:ext uri="{BB962C8B-B14F-4D97-AF65-F5344CB8AC3E}">
        <p14:creationId xmlns:p14="http://schemas.microsoft.com/office/powerpoint/2010/main" val="1567075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0223-3532-9EAB-DDF1-1CE057A35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174EA63B-B6D6-F98E-7DCE-0BBBA35F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85" t="6315" r="18182" b="6586"/>
          <a:stretch/>
        </p:blipFill>
        <p:spPr>
          <a:xfrm>
            <a:off x="1776000" y="549000"/>
            <a:ext cx="8640000" cy="5760000"/>
          </a:xfrm>
          <a:prstGeom prst="roundRect">
            <a:avLst>
              <a:gd name="adj" fmla="val 10939"/>
            </a:avLst>
          </a:prstGeom>
          <a:ln w="19050">
            <a:solidFill>
              <a:schemeClr val="bg1"/>
            </a:solidFill>
          </a:ln>
        </p:spPr>
      </p:pic>
      <p:pic>
        <p:nvPicPr>
          <p:cNvPr id="2" name="Immagine 1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49761095-9646-4889-02C0-25061FCCA2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7C4CD16-3CC9-07BD-64B7-FC6F1D0D5E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547" t="3225" r="17649" b="3518"/>
          <a:stretch/>
        </p:blipFill>
        <p:spPr>
          <a:xfrm>
            <a:off x="-7588576" y="539999"/>
            <a:ext cx="8641661" cy="5778001"/>
          </a:xfrm>
          <a:prstGeom prst="roundRect">
            <a:avLst>
              <a:gd name="adj" fmla="val 11322"/>
            </a:avLst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373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918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9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918 0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22A81-894C-65CB-0D6E-E5B0172B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nero, oscurità, notte, arte&#10;&#10;Descrizione generata automaticamente">
            <a:extLst>
              <a:ext uri="{FF2B5EF4-FFF2-40B4-BE49-F238E27FC236}">
                <a16:creationId xmlns:a16="http://schemas.microsoft.com/office/drawing/2014/main" id="{ACD53A78-153E-68D6-201B-CAA0C6E83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1" y="922255"/>
            <a:ext cx="10026978" cy="5013489"/>
          </a:xfrm>
          <a:prstGeom prst="roundRect">
            <a:avLst>
              <a:gd name="adj" fmla="val 7266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bg1">
                    <a:lumMod val="85000"/>
                    <a:lumOff val="15000"/>
                  </a:schemeClr>
                </a:gs>
                <a:gs pos="57000">
                  <a:schemeClr val="bg1">
                    <a:lumMod val="95000"/>
                    <a:lumOff val="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</p:pic>
      <p:pic>
        <p:nvPicPr>
          <p:cNvPr id="14" name="Immagine 1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F77C503C-5D95-37D3-E65A-703FB1C9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402FAE-A35F-CF02-229F-EF412D14B0F6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G4</a:t>
            </a:r>
          </a:p>
        </p:txBody>
      </p:sp>
    </p:spTree>
    <p:extLst>
      <p:ext uri="{BB962C8B-B14F-4D97-AF65-F5344CB8AC3E}">
        <p14:creationId xmlns:p14="http://schemas.microsoft.com/office/powerpoint/2010/main" val="246628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BFD487-AE20-EC2A-5665-C7C5C306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CA1543C6-3A3B-9DC7-FBD2-1B3110C143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582AD1-C2EC-C553-17C1-8454C3015F87}"/>
              </a:ext>
            </a:extLst>
          </p:cNvPr>
          <p:cNvSpPr txBox="1"/>
          <p:nvPr/>
        </p:nvSpPr>
        <p:spPr>
          <a:xfrm>
            <a:off x="169684" y="179323"/>
            <a:ext cx="1385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G4</a:t>
            </a:r>
          </a:p>
        </p:txBody>
      </p:sp>
      <p:pic>
        <p:nvPicPr>
          <p:cNvPr id="47" name="Immagine 46" descr="Immagine che contiene testo, diagramma, Carattere, mappa&#10;&#10;Descrizione generata automaticamente">
            <a:extLst>
              <a:ext uri="{FF2B5EF4-FFF2-40B4-BE49-F238E27FC236}">
                <a16:creationId xmlns:a16="http://schemas.microsoft.com/office/drawing/2014/main" id="{500DEA20-182F-1CFC-CAA8-15BDE3326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1" y="1106989"/>
            <a:ext cx="2036189" cy="1026294"/>
          </a:xfrm>
          <a:prstGeom prst="roundRect">
            <a:avLst/>
          </a:prstGeom>
        </p:spPr>
      </p:pic>
      <p:pic>
        <p:nvPicPr>
          <p:cNvPr id="49" name="Immagine 48" descr="Immagine che contiene diagramma, testo, mappa&#10;&#10;Descrizione generata automaticamente">
            <a:extLst>
              <a:ext uri="{FF2B5EF4-FFF2-40B4-BE49-F238E27FC236}">
                <a16:creationId xmlns:a16="http://schemas.microsoft.com/office/drawing/2014/main" id="{04AD11A2-98C7-9539-E3CE-7F49F9C32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68" y="1106989"/>
            <a:ext cx="2052587" cy="1026294"/>
          </a:xfrm>
          <a:prstGeom prst="roundRect">
            <a:avLst/>
          </a:prstGeom>
        </p:spPr>
      </p:pic>
      <p:pic>
        <p:nvPicPr>
          <p:cNvPr id="51" name="Immagine 50" descr="Immagine che contiene testo, diagramma, Carattere, mappa&#10;&#10;Descrizione generata automaticamente">
            <a:extLst>
              <a:ext uri="{FF2B5EF4-FFF2-40B4-BE49-F238E27FC236}">
                <a16:creationId xmlns:a16="http://schemas.microsoft.com/office/drawing/2014/main" id="{5E673F28-E79C-791E-ACCF-490D4EFC3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93" y="1106989"/>
            <a:ext cx="2052588" cy="1026294"/>
          </a:xfrm>
          <a:prstGeom prst="roundRect">
            <a:avLst/>
          </a:prstGeom>
        </p:spPr>
      </p:pic>
      <p:pic>
        <p:nvPicPr>
          <p:cNvPr id="53" name="Immagine 52" descr="Immagine che contiene testo, diagramma&#10;&#10;Descrizione generata automaticamente">
            <a:extLst>
              <a:ext uri="{FF2B5EF4-FFF2-40B4-BE49-F238E27FC236}">
                <a16:creationId xmlns:a16="http://schemas.microsoft.com/office/drawing/2014/main" id="{96A27775-4AB3-CC37-12BA-0B1C9A1CB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44" y="1106989"/>
            <a:ext cx="2052588" cy="1026294"/>
          </a:xfrm>
          <a:prstGeom prst="roundRect">
            <a:avLst/>
          </a:prstGeom>
        </p:spPr>
      </p:pic>
      <p:pic>
        <p:nvPicPr>
          <p:cNvPr id="55" name="Immagine 54" descr="Immagine che contiene diagramma, mappa, testo&#10;&#10;Descrizione generata automaticamente">
            <a:extLst>
              <a:ext uri="{FF2B5EF4-FFF2-40B4-BE49-F238E27FC236}">
                <a16:creationId xmlns:a16="http://schemas.microsoft.com/office/drawing/2014/main" id="{6FFA607D-9592-221E-1941-30C5C46E2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444" y="1106989"/>
            <a:ext cx="2052588" cy="1026294"/>
          </a:xfrm>
          <a:prstGeom prst="roundRect">
            <a:avLst/>
          </a:prstGeom>
        </p:spPr>
      </p:pic>
      <p:pic>
        <p:nvPicPr>
          <p:cNvPr id="57" name="Immagine 56" descr="Immagine che contiene diagramma, testo, mappa&#10;&#10;Descrizione generata automaticamente">
            <a:extLst>
              <a:ext uri="{FF2B5EF4-FFF2-40B4-BE49-F238E27FC236}">
                <a16:creationId xmlns:a16="http://schemas.microsoft.com/office/drawing/2014/main" id="{59C84DBF-D1A7-DBFC-893C-DE3FD8A5B2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439" y="2344303"/>
            <a:ext cx="2061378" cy="1030689"/>
          </a:xfrm>
          <a:prstGeom prst="round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09326C5A-B540-BBC7-9309-F3A32A747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444" y="2344303"/>
            <a:ext cx="2052588" cy="1026294"/>
          </a:xfrm>
          <a:prstGeom prst="roundRect">
            <a:avLst/>
          </a:prstGeom>
        </p:spPr>
      </p:pic>
      <p:pic>
        <p:nvPicPr>
          <p:cNvPr id="61" name="Immagine 60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7D12A0AA-1F1C-2753-CAA6-2C73EDBC8C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57" y="2361383"/>
            <a:ext cx="2052588" cy="1026294"/>
          </a:xfrm>
          <a:prstGeom prst="roundRect">
            <a:avLst/>
          </a:prstGeom>
        </p:spPr>
      </p:pic>
      <p:pic>
        <p:nvPicPr>
          <p:cNvPr id="63" name="Immagine 62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87B466E3-ED86-0DB2-E935-DD3E84D9D6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93" y="2344303"/>
            <a:ext cx="2052588" cy="1026294"/>
          </a:xfrm>
          <a:prstGeom prst="roundRect">
            <a:avLst/>
          </a:prstGeom>
        </p:spPr>
      </p:pic>
      <p:pic>
        <p:nvPicPr>
          <p:cNvPr id="65" name="Immagine 64" descr="Immagine che contiene testo, diagramma&#10;&#10;Descrizione generata automaticamente">
            <a:extLst>
              <a:ext uri="{FF2B5EF4-FFF2-40B4-BE49-F238E27FC236}">
                <a16:creationId xmlns:a16="http://schemas.microsoft.com/office/drawing/2014/main" id="{1C81ED22-5BC5-5402-7683-F84AD6B8FF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1" y="2344303"/>
            <a:ext cx="2052588" cy="1026294"/>
          </a:xfrm>
          <a:prstGeom prst="roundRect">
            <a:avLst/>
          </a:prstGeom>
        </p:spPr>
      </p:pic>
      <p:pic>
        <p:nvPicPr>
          <p:cNvPr id="67" name="Immagine 66" descr="Immagine che contiene diagramma, testo, mappa&#10;&#10;Descrizione generata automaticamente">
            <a:extLst>
              <a:ext uri="{FF2B5EF4-FFF2-40B4-BE49-F238E27FC236}">
                <a16:creationId xmlns:a16="http://schemas.microsoft.com/office/drawing/2014/main" id="{3572F52A-EFF0-6564-E9F8-7E97AE8271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444" y="3601186"/>
            <a:ext cx="2052588" cy="1026294"/>
          </a:xfrm>
          <a:prstGeom prst="roundRect">
            <a:avLst/>
          </a:prstGeom>
        </p:spPr>
      </p:pic>
      <p:pic>
        <p:nvPicPr>
          <p:cNvPr id="69" name="Immagine 68" descr="Immagine che contiene testo, diagramma, Carattere, mappa&#10;&#10;Descrizione generata automaticamente">
            <a:extLst>
              <a:ext uri="{FF2B5EF4-FFF2-40B4-BE49-F238E27FC236}">
                <a16:creationId xmlns:a16="http://schemas.microsoft.com/office/drawing/2014/main" id="{C3A799EF-C473-8453-D164-9A2F439447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97" y="3601186"/>
            <a:ext cx="2052588" cy="1026294"/>
          </a:xfrm>
          <a:prstGeom prst="roundRect">
            <a:avLst/>
          </a:prstGeom>
        </p:spPr>
      </p:pic>
      <p:pic>
        <p:nvPicPr>
          <p:cNvPr id="71" name="Immagine 70" descr="Immagine che contiene diagramma, testo, linea, mappa&#10;&#10;Descrizione generata automaticamente">
            <a:extLst>
              <a:ext uri="{FF2B5EF4-FFF2-40B4-BE49-F238E27FC236}">
                <a16:creationId xmlns:a16="http://schemas.microsoft.com/office/drawing/2014/main" id="{C7647184-8983-067D-50F3-DDC661FD8D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93" y="3601186"/>
            <a:ext cx="2052588" cy="1026294"/>
          </a:xfrm>
          <a:prstGeom prst="roundRect">
            <a:avLst/>
          </a:prstGeom>
        </p:spPr>
      </p:pic>
      <p:pic>
        <p:nvPicPr>
          <p:cNvPr id="73" name="Immagine 72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A0394991-BC9F-18B9-F493-ED3B670B1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67" y="3581617"/>
            <a:ext cx="2052588" cy="1026294"/>
          </a:xfrm>
          <a:prstGeom prst="roundRect">
            <a:avLst/>
          </a:prstGeom>
        </p:spPr>
      </p:pic>
      <p:pic>
        <p:nvPicPr>
          <p:cNvPr id="75" name="Immagine 74" descr="Immagine che contiene testo, diagramma, Carattere, mappa&#10;&#10;Descrizione generata automaticamente">
            <a:extLst>
              <a:ext uri="{FF2B5EF4-FFF2-40B4-BE49-F238E27FC236}">
                <a16:creationId xmlns:a16="http://schemas.microsoft.com/office/drawing/2014/main" id="{C8D65EE6-8871-8CE0-45A1-089AD042A9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1" y="3581617"/>
            <a:ext cx="2052588" cy="1026294"/>
          </a:xfrm>
          <a:prstGeom prst="roundRect">
            <a:avLst/>
          </a:prstGeom>
        </p:spPr>
      </p:pic>
      <p:pic>
        <p:nvPicPr>
          <p:cNvPr id="77" name="Immagine 76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CFE66885-B704-519C-2459-2D0D1177CC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1" y="4818931"/>
            <a:ext cx="2052587" cy="1026294"/>
          </a:xfrm>
          <a:prstGeom prst="roundRect">
            <a:avLst/>
          </a:prstGeom>
        </p:spPr>
      </p:pic>
      <p:pic>
        <p:nvPicPr>
          <p:cNvPr id="79" name="Immagine 7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FBF2157E-2F37-D4B7-3A89-1F4F541853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47" y="4814536"/>
            <a:ext cx="2052587" cy="1026294"/>
          </a:xfrm>
          <a:prstGeom prst="roundRect">
            <a:avLst/>
          </a:prstGeom>
        </p:spPr>
      </p:pic>
      <p:pic>
        <p:nvPicPr>
          <p:cNvPr id="81" name="Immagine 80" descr="Immagine che contiene diagramma, testo, linea, mappa&#10;&#10;Descrizione generata automaticamente">
            <a:extLst>
              <a:ext uri="{FF2B5EF4-FFF2-40B4-BE49-F238E27FC236}">
                <a16:creationId xmlns:a16="http://schemas.microsoft.com/office/drawing/2014/main" id="{90B6C2B1-2620-E35D-1B37-CCD59AE11F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94" y="4814536"/>
            <a:ext cx="2052587" cy="1026294"/>
          </a:xfrm>
          <a:prstGeom prst="roundRect">
            <a:avLst/>
          </a:prstGeom>
        </p:spPr>
      </p:pic>
      <p:pic>
        <p:nvPicPr>
          <p:cNvPr id="83" name="Immagine 8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C420D17D-6D98-40FC-8378-51599F5CB21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444" y="4858069"/>
            <a:ext cx="2052587" cy="1026294"/>
          </a:xfrm>
          <a:prstGeom prst="roundRect">
            <a:avLst/>
          </a:prstGeom>
        </p:spPr>
      </p:pic>
      <p:pic>
        <p:nvPicPr>
          <p:cNvPr id="85" name="Immagine 84" descr="Immagine che contiene testo, diagramma, Carattere, mappa&#10;&#10;Descrizione generata automaticamente">
            <a:extLst>
              <a:ext uri="{FF2B5EF4-FFF2-40B4-BE49-F238E27FC236}">
                <a16:creationId xmlns:a16="http://schemas.microsoft.com/office/drawing/2014/main" id="{C7E87E29-257A-CB59-4927-653E65831A8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97" y="4814536"/>
            <a:ext cx="2052587" cy="102629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F33C34-0B7F-E14F-773D-DCE7780205AB}"/>
              </a:ext>
            </a:extLst>
          </p:cNvPr>
          <p:cNvSpPr txBox="1"/>
          <p:nvPr/>
        </p:nvSpPr>
        <p:spPr>
          <a:xfrm>
            <a:off x="442766" y="397979"/>
            <a:ext cx="5653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Conclusione</a:t>
            </a:r>
            <a:endParaRPr lang="it-IT" sz="2000" dirty="0">
              <a:latin typeface="+mj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665408-E8F3-13A6-DC6A-B6312C586507}"/>
              </a:ext>
            </a:extLst>
          </p:cNvPr>
          <p:cNvSpPr txBox="1"/>
          <p:nvPr/>
        </p:nvSpPr>
        <p:spPr>
          <a:xfrm>
            <a:off x="442766" y="853324"/>
            <a:ext cx="565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Montserrat ExtraLight" pitchFamily="2" charset="0"/>
              </a:rPr>
              <a:t>Risultati non ha soddisfatto pienamente le aspettative.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F44D4281-C66A-86D9-67FE-AC99B19BF6E4}"/>
              </a:ext>
            </a:extLst>
          </p:cNvPr>
          <p:cNvGrpSpPr/>
          <p:nvPr/>
        </p:nvGrpSpPr>
        <p:grpSpPr>
          <a:xfrm>
            <a:off x="4574658" y="2493318"/>
            <a:ext cx="3042683" cy="2140963"/>
            <a:chOff x="4574658" y="2721918"/>
            <a:chExt cx="3042683" cy="2140963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12305D02-56CB-7406-2424-F4026A1A823C}"/>
                </a:ext>
              </a:extLst>
            </p:cNvPr>
            <p:cNvGrpSpPr/>
            <p:nvPr/>
          </p:nvGrpSpPr>
          <p:grpSpPr>
            <a:xfrm>
              <a:off x="4574658" y="2721918"/>
              <a:ext cx="3042683" cy="1116065"/>
              <a:chOff x="772999" y="2803157"/>
              <a:chExt cx="2545237" cy="1109839"/>
            </a:xfrm>
          </p:grpSpPr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F653136-A24C-8C22-FD13-806DCC917774}"/>
                  </a:ext>
                </a:extLst>
              </p:cNvPr>
              <p:cNvSpPr txBox="1"/>
              <p:nvPr/>
            </p:nvSpPr>
            <p:spPr>
              <a:xfrm>
                <a:off x="772999" y="2803157"/>
                <a:ext cx="2545237" cy="50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Mancato Feature Eng.</a:t>
                </a:r>
              </a:p>
            </p:txBody>
          </p:sp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B418CED-D01A-3FAF-6E08-C15272226459}"/>
                  </a:ext>
                </a:extLst>
              </p:cNvPr>
              <p:cNvSpPr txBox="1"/>
              <p:nvPr/>
            </p:nvSpPr>
            <p:spPr>
              <a:xfrm>
                <a:off x="772999" y="3316180"/>
                <a:ext cx="2545237" cy="596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chemeClr val="tx2"/>
                    </a:solidFill>
                    <a:latin typeface="Montserrat ExtraLight" pitchFamily="2" charset="0"/>
                  </a:rPr>
                  <a:t>I dati demografici limitano la creazione di variabili rilevanti, ostacolando il miglioramento delle previsioni.</a:t>
                </a:r>
              </a:p>
            </p:txBody>
          </p:sp>
        </p:grpSp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240A3A77-04E6-2A20-5F33-13137D31E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587" y="4149448"/>
              <a:ext cx="713433" cy="713433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4A4CFDDB-D2C7-EC73-A2B2-6AAC017B135A}"/>
              </a:ext>
            </a:extLst>
          </p:cNvPr>
          <p:cNvGrpSpPr/>
          <p:nvPr/>
        </p:nvGrpSpPr>
        <p:grpSpPr>
          <a:xfrm>
            <a:off x="8376317" y="2464842"/>
            <a:ext cx="3042683" cy="2169439"/>
            <a:chOff x="7981420" y="2693443"/>
            <a:chExt cx="3042683" cy="2169439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5ECDC72E-A253-46AA-2C28-DB36CE9831D9}"/>
                </a:ext>
              </a:extLst>
            </p:cNvPr>
            <p:cNvGrpSpPr/>
            <p:nvPr/>
          </p:nvGrpSpPr>
          <p:grpSpPr>
            <a:xfrm>
              <a:off x="7981420" y="2693443"/>
              <a:ext cx="3042683" cy="1116065"/>
              <a:chOff x="772999" y="2803157"/>
              <a:chExt cx="2545237" cy="1109840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6281AA0-F4F7-8A27-3747-9DC3B4D3E21A}"/>
                  </a:ext>
                </a:extLst>
              </p:cNvPr>
              <p:cNvSpPr txBox="1"/>
              <p:nvPr/>
            </p:nvSpPr>
            <p:spPr>
              <a:xfrm>
                <a:off x="772999" y="2803157"/>
                <a:ext cx="2545237" cy="367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Copertura Temporale</a:t>
                </a:r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0DC38612-191D-D814-783A-39D7D93D1234}"/>
                  </a:ext>
                </a:extLst>
              </p:cNvPr>
              <p:cNvSpPr txBox="1"/>
              <p:nvPr/>
            </p:nvSpPr>
            <p:spPr>
              <a:xfrm>
                <a:off x="772999" y="3316180"/>
                <a:ext cx="2545237" cy="596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chemeClr val="tx2"/>
                    </a:solidFill>
                    <a:latin typeface="Montserrat ExtraLight" pitchFamily="2" charset="0"/>
                  </a:rPr>
                  <a:t>Difficoltà nell'integrare dati di altri ambiti per la mancanza di corrispondenza temporale con i dati target.</a:t>
                </a:r>
              </a:p>
            </p:txBody>
          </p:sp>
        </p:grpSp>
        <p:pic>
          <p:nvPicPr>
            <p:cNvPr id="25" name="Elemento grafico 24">
              <a:extLst>
                <a:ext uri="{FF2B5EF4-FFF2-40B4-BE49-F238E27FC236}">
                  <a16:creationId xmlns:a16="http://schemas.microsoft.com/office/drawing/2014/main" id="{F106230A-6E42-137C-6266-29DCAA99F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6046" y="4149449"/>
              <a:ext cx="713433" cy="713433"/>
            </a:xfrm>
            <a:prstGeom prst="rect">
              <a:avLst/>
            </a:prstGeom>
          </p:spPr>
        </p:pic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27042155-C801-7D26-AC4C-77B631F69E0E}"/>
              </a:ext>
            </a:extLst>
          </p:cNvPr>
          <p:cNvGrpSpPr/>
          <p:nvPr/>
        </p:nvGrpSpPr>
        <p:grpSpPr>
          <a:xfrm>
            <a:off x="772999" y="2491286"/>
            <a:ext cx="3042683" cy="2135688"/>
            <a:chOff x="1167897" y="2728032"/>
            <a:chExt cx="3042683" cy="2135688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CFE35331-925C-515A-D451-5F4C21F2F7AA}"/>
                </a:ext>
              </a:extLst>
            </p:cNvPr>
            <p:cNvGrpSpPr/>
            <p:nvPr/>
          </p:nvGrpSpPr>
          <p:grpSpPr>
            <a:xfrm>
              <a:off x="1167897" y="2728032"/>
              <a:ext cx="3042683" cy="1113187"/>
              <a:chOff x="772999" y="2803157"/>
              <a:chExt cx="2545237" cy="1113187"/>
            </a:xfrm>
          </p:grpSpPr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CB04763-5179-E514-3A0F-22A33376056F}"/>
                  </a:ext>
                </a:extLst>
              </p:cNvPr>
              <p:cNvSpPr txBox="1"/>
              <p:nvPr/>
            </p:nvSpPr>
            <p:spPr>
              <a:xfrm>
                <a:off x="772999" y="2803157"/>
                <a:ext cx="2545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Dati Limitati</a:t>
                </a:r>
              </a:p>
            </p:txBody>
          </p: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22E85AA-F5C9-6057-38CC-70EF2BD5CE27}"/>
                  </a:ext>
                </a:extLst>
              </p:cNvPr>
              <p:cNvSpPr txBox="1"/>
              <p:nvPr/>
            </p:nvSpPr>
            <p:spPr>
              <a:xfrm>
                <a:off x="772999" y="3316180"/>
                <a:ext cx="254523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chemeClr val="tx2"/>
                    </a:solidFill>
                    <a:latin typeface="Montserrat ExtraLight" pitchFamily="2" charset="0"/>
                  </a:rPr>
                  <a:t>I 70 anni di dati limitano l'individuazione di pattern a lungo termine e il bilanciamento tra training e test.</a:t>
                </a:r>
              </a:p>
            </p:txBody>
          </p:sp>
        </p:grpSp>
        <p:pic>
          <p:nvPicPr>
            <p:cNvPr id="27" name="Elemento grafico 26">
              <a:extLst>
                <a:ext uri="{FF2B5EF4-FFF2-40B4-BE49-F238E27FC236}">
                  <a16:creationId xmlns:a16="http://schemas.microsoft.com/office/drawing/2014/main" id="{C4C6544A-C84F-5A48-A379-9ABCE3FBB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32521" y="4150287"/>
              <a:ext cx="713433" cy="713433"/>
            </a:xfrm>
            <a:prstGeom prst="rect">
              <a:avLst/>
            </a:prstGeom>
          </p:spPr>
        </p:pic>
      </p:grpSp>
      <p:pic>
        <p:nvPicPr>
          <p:cNvPr id="31" name="Immagine 30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538049E4-B521-E664-57E1-6269BC68999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4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F8EF28-6BBA-1896-D223-28A8BFE5B9F1}"/>
              </a:ext>
            </a:extLst>
          </p:cNvPr>
          <p:cNvSpPr txBox="1"/>
          <p:nvPr/>
        </p:nvSpPr>
        <p:spPr>
          <a:xfrm>
            <a:off x="471341" y="617054"/>
            <a:ext cx="567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Possibili</a:t>
            </a:r>
            <a:r>
              <a:rPr lang="it-IT" sz="2000" dirty="0">
                <a:latin typeface="+mj-lt"/>
              </a:rPr>
              <a:t> </a:t>
            </a:r>
            <a:r>
              <a:rPr lang="it-IT" sz="2400" dirty="0">
                <a:latin typeface="+mj-lt"/>
              </a:rPr>
              <a:t>miglioramenti</a:t>
            </a:r>
            <a:r>
              <a:rPr lang="it-IT" sz="2000" dirty="0">
                <a:latin typeface="+mj-lt"/>
              </a:rPr>
              <a:t>…</a:t>
            </a:r>
          </a:p>
        </p:txBody>
      </p:sp>
      <p:pic>
        <p:nvPicPr>
          <p:cNvPr id="6" name="Immagine 5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DD54AB69-EC07-F3AF-03F3-2F8B0BBE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46FDB904-2BDC-A36B-F0F9-73C51ACF9893}"/>
              </a:ext>
            </a:extLst>
          </p:cNvPr>
          <p:cNvGrpSpPr/>
          <p:nvPr/>
        </p:nvGrpSpPr>
        <p:grpSpPr>
          <a:xfrm>
            <a:off x="6223504" y="2559281"/>
            <a:ext cx="2551523" cy="2260154"/>
            <a:chOff x="6331672" y="2549052"/>
            <a:chExt cx="2551523" cy="2260154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68006BEE-AB9A-505B-84DA-AFB3BE23A4AA}"/>
                </a:ext>
              </a:extLst>
            </p:cNvPr>
            <p:cNvGrpSpPr/>
            <p:nvPr/>
          </p:nvGrpSpPr>
          <p:grpSpPr>
            <a:xfrm>
              <a:off x="6331672" y="2549052"/>
              <a:ext cx="2551523" cy="1113186"/>
              <a:chOff x="6328529" y="2803157"/>
              <a:chExt cx="2551523" cy="1113186"/>
            </a:xfrm>
          </p:grpSpPr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21E9309-3B23-6769-4CB0-A5A5CCA7FD55}"/>
                  </a:ext>
                </a:extLst>
              </p:cNvPr>
              <p:cNvSpPr txBox="1"/>
              <p:nvPr/>
            </p:nvSpPr>
            <p:spPr>
              <a:xfrm>
                <a:off x="6334815" y="2803157"/>
                <a:ext cx="2545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Dati Esteri</a:t>
                </a:r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1B37654-38E0-3598-12BF-EE3ED3C1E37C}"/>
                  </a:ext>
                </a:extLst>
              </p:cNvPr>
              <p:cNvSpPr txBox="1"/>
              <p:nvPr/>
            </p:nvSpPr>
            <p:spPr>
              <a:xfrm>
                <a:off x="6328529" y="3316179"/>
                <a:ext cx="254523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chemeClr val="tx2"/>
                    </a:solidFill>
                    <a:latin typeface="Montserrat ExtraLight" pitchFamily="2" charset="0"/>
                  </a:rPr>
                  <a:t>Analizzare l’andamento demografico di altri paesi per cercare analogie storiche.</a:t>
                </a:r>
              </a:p>
            </p:txBody>
          </p:sp>
        </p:grpSp>
        <p:pic>
          <p:nvPicPr>
            <p:cNvPr id="26" name="Elemento grafico 25">
              <a:extLst>
                <a:ext uri="{FF2B5EF4-FFF2-40B4-BE49-F238E27FC236}">
                  <a16:creationId xmlns:a16="http://schemas.microsoft.com/office/drawing/2014/main" id="{DCA7805C-DBFA-66F2-C3E9-6713659B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46198" y="3893022"/>
              <a:ext cx="916184" cy="916184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3AC3D18D-D434-85A1-E61D-47D2DBBBF1AD}"/>
              </a:ext>
            </a:extLst>
          </p:cNvPr>
          <p:cNvGrpSpPr/>
          <p:nvPr/>
        </p:nvGrpSpPr>
        <p:grpSpPr>
          <a:xfrm>
            <a:off x="9007555" y="2559281"/>
            <a:ext cx="2545237" cy="2136700"/>
            <a:chOff x="9115723" y="2549052"/>
            <a:chExt cx="2545237" cy="2136700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04E9C8AC-93AF-05EF-34C1-63342AA4F41C}"/>
                </a:ext>
              </a:extLst>
            </p:cNvPr>
            <p:cNvGrpSpPr/>
            <p:nvPr/>
          </p:nvGrpSpPr>
          <p:grpSpPr>
            <a:xfrm>
              <a:off x="9115723" y="2549052"/>
              <a:ext cx="2545237" cy="1273038"/>
              <a:chOff x="9115723" y="2812582"/>
              <a:chExt cx="2545237" cy="1273038"/>
            </a:xfrm>
          </p:grpSpPr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519063C-4957-4DC3-6691-78CA14F630F3}"/>
                  </a:ext>
                </a:extLst>
              </p:cNvPr>
              <p:cNvSpPr txBox="1"/>
              <p:nvPr/>
            </p:nvSpPr>
            <p:spPr>
              <a:xfrm>
                <a:off x="9115723" y="2812582"/>
                <a:ext cx="2545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Cambiare Target</a:t>
                </a:r>
              </a:p>
              <a:p>
                <a:pPr algn="ctr"/>
                <a:endParaRPr lang="it-IT" dirty="0"/>
              </a:p>
            </p:txBody>
          </p:sp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2F1B902-2C32-369E-2E01-63A8D200644E}"/>
                  </a:ext>
                </a:extLst>
              </p:cNvPr>
              <p:cNvSpPr txBox="1"/>
              <p:nvPr/>
            </p:nvSpPr>
            <p:spPr>
              <a:xfrm>
                <a:off x="9115723" y="3316179"/>
                <a:ext cx="254523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chemeClr val="tx2"/>
                    </a:solidFill>
                    <a:latin typeface="Montserrat ExtraLight" pitchFamily="2" charset="0"/>
                  </a:rPr>
                  <a:t>Spostare il focus dalla popolazione assoluta alla crescita annua per esplorare nuove possibilità di predizione.</a:t>
                </a:r>
              </a:p>
            </p:txBody>
          </p:sp>
        </p:grpSp>
        <p:pic>
          <p:nvPicPr>
            <p:cNvPr id="28" name="Elemento grafico 27">
              <a:extLst>
                <a:ext uri="{FF2B5EF4-FFF2-40B4-BE49-F238E27FC236}">
                  <a16:creationId xmlns:a16="http://schemas.microsoft.com/office/drawing/2014/main" id="{6B476230-4787-F109-ECA4-6DD4854CB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91976" y="3893022"/>
              <a:ext cx="792730" cy="792730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FFDB70D1-5424-4B23-DDD2-1FCD051634BD}"/>
              </a:ext>
            </a:extLst>
          </p:cNvPr>
          <p:cNvGrpSpPr/>
          <p:nvPr/>
        </p:nvGrpSpPr>
        <p:grpSpPr>
          <a:xfrm>
            <a:off x="3448882" y="2559281"/>
            <a:ext cx="2545237" cy="2260155"/>
            <a:chOff x="3557050" y="2549052"/>
            <a:chExt cx="2545237" cy="2260155"/>
          </a:xfrm>
        </p:grpSpPr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6276CB4B-699A-8B34-3DE1-806BB0FED326}"/>
                </a:ext>
              </a:extLst>
            </p:cNvPr>
            <p:cNvGrpSpPr/>
            <p:nvPr/>
          </p:nvGrpSpPr>
          <p:grpSpPr>
            <a:xfrm>
              <a:off x="3557050" y="2549052"/>
              <a:ext cx="2545237" cy="1113188"/>
              <a:chOff x="3553907" y="2803156"/>
              <a:chExt cx="2545237" cy="1113188"/>
            </a:xfrm>
          </p:grpSpPr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B57A6BD-8FEF-850B-557E-643FE9708FD8}"/>
                  </a:ext>
                </a:extLst>
              </p:cNvPr>
              <p:cNvSpPr txBox="1"/>
              <p:nvPr/>
            </p:nvSpPr>
            <p:spPr>
              <a:xfrm>
                <a:off x="3553907" y="2803156"/>
                <a:ext cx="2545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Uso Reti Neurali</a:t>
                </a:r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395C323-F2B7-60BC-9B91-01DF0EC9A4BF}"/>
                  </a:ext>
                </a:extLst>
              </p:cNvPr>
              <p:cNvSpPr txBox="1"/>
              <p:nvPr/>
            </p:nvSpPr>
            <p:spPr>
              <a:xfrm>
                <a:off x="3553907" y="3316180"/>
                <a:ext cx="254523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chemeClr val="tx2"/>
                    </a:solidFill>
                    <a:latin typeface="Montserrat ExtraLight" pitchFamily="2" charset="0"/>
                  </a:rPr>
                  <a:t>Considerare le reti neurali per gestire associazioni multi-variabili complesse.</a:t>
                </a:r>
              </a:p>
            </p:txBody>
          </p:sp>
        </p:grpSp>
        <p:pic>
          <p:nvPicPr>
            <p:cNvPr id="30" name="Elemento grafico 29">
              <a:extLst>
                <a:ext uri="{FF2B5EF4-FFF2-40B4-BE49-F238E27FC236}">
                  <a16:creationId xmlns:a16="http://schemas.microsoft.com/office/drawing/2014/main" id="{BEF6252C-34AC-1333-1597-281CAE3D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71575" y="3893022"/>
              <a:ext cx="916185" cy="916185"/>
            </a:xfrm>
            <a:prstGeom prst="rect">
              <a:avLst/>
            </a:prstGeom>
          </p:spPr>
        </p:pic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9B1A311-F99D-7A51-83C8-555EB7E7E247}"/>
              </a:ext>
            </a:extLst>
          </p:cNvPr>
          <p:cNvGrpSpPr/>
          <p:nvPr/>
        </p:nvGrpSpPr>
        <p:grpSpPr>
          <a:xfrm>
            <a:off x="664831" y="2559281"/>
            <a:ext cx="2545237" cy="2260154"/>
            <a:chOff x="772999" y="2549052"/>
            <a:chExt cx="2545237" cy="226015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DEB18DDB-C70A-AA23-8CDB-688275ED2B5F}"/>
                </a:ext>
              </a:extLst>
            </p:cNvPr>
            <p:cNvGrpSpPr/>
            <p:nvPr/>
          </p:nvGrpSpPr>
          <p:grpSpPr>
            <a:xfrm>
              <a:off x="772999" y="2549052"/>
              <a:ext cx="2545237" cy="1282464"/>
              <a:chOff x="772999" y="2803157"/>
              <a:chExt cx="2545237" cy="1282464"/>
            </a:xfrm>
          </p:grpSpPr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F42DB72-78EF-9D06-56FA-4277F42044BD}"/>
                  </a:ext>
                </a:extLst>
              </p:cNvPr>
              <p:cNvSpPr txBox="1"/>
              <p:nvPr/>
            </p:nvSpPr>
            <p:spPr>
              <a:xfrm>
                <a:off x="772999" y="2803157"/>
                <a:ext cx="2545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Dati da più Campi</a:t>
                </a:r>
              </a:p>
            </p:txBody>
          </p:sp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97AED69-9B43-FA95-8961-CED92C3DE937}"/>
                  </a:ext>
                </a:extLst>
              </p:cNvPr>
              <p:cNvSpPr txBox="1"/>
              <p:nvPr/>
            </p:nvSpPr>
            <p:spPr>
              <a:xfrm>
                <a:off x="772999" y="3316180"/>
                <a:ext cx="254523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100" dirty="0">
                    <a:solidFill>
                      <a:schemeClr val="tx2"/>
                    </a:solidFill>
                    <a:latin typeface="Montserrat ExtraLight" pitchFamily="2" charset="0"/>
                  </a:rPr>
                  <a:t>Raccogliere  dati da altri campi per individuare pattern nascosti che possano migliorare la predizione.</a:t>
                </a:r>
              </a:p>
            </p:txBody>
          </p:sp>
        </p:grpSp>
        <p:pic>
          <p:nvPicPr>
            <p:cNvPr id="32" name="Elemento grafico 31">
              <a:extLst>
                <a:ext uri="{FF2B5EF4-FFF2-40B4-BE49-F238E27FC236}">
                  <a16:creationId xmlns:a16="http://schemas.microsoft.com/office/drawing/2014/main" id="{714167B0-4D35-C6B6-B5B5-CF4F72449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8388" y="3954749"/>
              <a:ext cx="854457" cy="854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78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7E8B-4978-E611-D30A-6A718AD8F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5A2DE90-DCD9-0CE6-8C64-6499DAE36B2A}"/>
              </a:ext>
            </a:extLst>
          </p:cNvPr>
          <p:cNvSpPr txBox="1"/>
          <p:nvPr/>
        </p:nvSpPr>
        <p:spPr>
          <a:xfrm>
            <a:off x="3560189" y="2223907"/>
            <a:ext cx="5222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/>
              <a:t>Grazie per l’attenzione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24D61EE-BFB8-2D1E-B485-52369B06A822}"/>
              </a:ext>
            </a:extLst>
          </p:cNvPr>
          <p:cNvGrpSpPr/>
          <p:nvPr/>
        </p:nvGrpSpPr>
        <p:grpSpPr>
          <a:xfrm>
            <a:off x="353085" y="151628"/>
            <a:ext cx="2593818" cy="570806"/>
            <a:chOff x="353085" y="151628"/>
            <a:chExt cx="2593818" cy="570806"/>
          </a:xfrm>
        </p:grpSpPr>
        <p:pic>
          <p:nvPicPr>
            <p:cNvPr id="11" name="Immagine 10" descr="Immagine che contiene emblema, simbolo, logo, cerchio&#10;&#10;Descrizione generata automaticamente">
              <a:extLst>
                <a:ext uri="{FF2B5EF4-FFF2-40B4-BE49-F238E27FC236}">
                  <a16:creationId xmlns:a16="http://schemas.microsoft.com/office/drawing/2014/main" id="{0220740D-A8DE-CD65-F8C8-8973B49FA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085" y="151628"/>
              <a:ext cx="570806" cy="570806"/>
            </a:xfrm>
            <a:prstGeom prst="rect">
              <a:avLst/>
            </a:prstGeom>
          </p:spPr>
        </p:pic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E84C2CFD-F7E6-20BB-A9B9-051178EF7310}"/>
                </a:ext>
              </a:extLst>
            </p:cNvPr>
            <p:cNvGrpSpPr/>
            <p:nvPr/>
          </p:nvGrpSpPr>
          <p:grpSpPr>
            <a:xfrm>
              <a:off x="937471" y="239516"/>
              <a:ext cx="2009432" cy="395029"/>
              <a:chOff x="923891" y="90783"/>
              <a:chExt cx="2009432" cy="395029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CD59A4-D94E-7296-3E33-638B681068E5}"/>
                  </a:ext>
                </a:extLst>
              </p:cNvPr>
              <p:cNvSpPr txBox="1"/>
              <p:nvPr/>
            </p:nvSpPr>
            <p:spPr>
              <a:xfrm>
                <a:off x="923891" y="254980"/>
                <a:ext cx="159297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dirty="0">
                    <a:solidFill>
                      <a:schemeClr val="tx1">
                        <a:lumMod val="65000"/>
                      </a:schemeClr>
                    </a:solidFill>
                    <a:latin typeface="Montserrat" pitchFamily="2" charset="0"/>
                  </a:rPr>
                  <a:t>Machine Learning</a:t>
                </a:r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03BEB01-4993-C096-2F07-95958BD2EAFD}"/>
                  </a:ext>
                </a:extLst>
              </p:cNvPr>
              <p:cNvSpPr txBox="1"/>
              <p:nvPr/>
            </p:nvSpPr>
            <p:spPr>
              <a:xfrm>
                <a:off x="923891" y="90783"/>
                <a:ext cx="20094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dirty="0">
                    <a:latin typeface="Montserrat" pitchFamily="2" charset="0"/>
                  </a:rPr>
                  <a:t>Università degli studi di Salerno</a:t>
                </a:r>
              </a:p>
            </p:txBody>
          </p:sp>
        </p:grp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90F23D2-96DF-0B48-5ED9-77F530E176FD}"/>
              </a:ext>
            </a:extLst>
          </p:cNvPr>
          <p:cNvGrpSpPr/>
          <p:nvPr/>
        </p:nvGrpSpPr>
        <p:grpSpPr>
          <a:xfrm>
            <a:off x="8917450" y="190214"/>
            <a:ext cx="2788358" cy="493633"/>
            <a:chOff x="8917450" y="190214"/>
            <a:chExt cx="2788358" cy="493633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00BFA431-1A53-41E6-C18B-626B95579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2175" y="190214"/>
              <a:ext cx="493633" cy="493633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F397C4D5-52C8-EF8E-BDA5-0C4C72CA7742}"/>
                </a:ext>
              </a:extLst>
            </p:cNvPr>
            <p:cNvGrpSpPr/>
            <p:nvPr/>
          </p:nvGrpSpPr>
          <p:grpSpPr>
            <a:xfrm>
              <a:off x="8917450" y="239516"/>
              <a:ext cx="2129499" cy="395029"/>
              <a:chOff x="923890" y="90783"/>
              <a:chExt cx="2129499" cy="395029"/>
            </a:xfrm>
          </p:grpSpPr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7F1128DC-3CE5-8EC8-70E6-1351FEB0838E}"/>
                  </a:ext>
                </a:extLst>
              </p:cNvPr>
              <p:cNvSpPr txBox="1"/>
              <p:nvPr/>
            </p:nvSpPr>
            <p:spPr>
              <a:xfrm>
                <a:off x="923890" y="254980"/>
                <a:ext cx="212949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solidFill>
                      <a:schemeClr val="tx1">
                        <a:lumMod val="65000"/>
                      </a:schemeClr>
                    </a:solidFill>
                    <a:latin typeface="Montserrat" pitchFamily="2" charset="0"/>
                  </a:rPr>
                  <a:t>@github/jose-sgariglia</a:t>
                </a:r>
              </a:p>
            </p:txBody>
          </p:sp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3613AD9A-A64D-3833-2200-9C882982A1ED}"/>
                  </a:ext>
                </a:extLst>
              </p:cNvPr>
              <p:cNvSpPr txBox="1"/>
              <p:nvPr/>
            </p:nvSpPr>
            <p:spPr>
              <a:xfrm>
                <a:off x="923890" y="90783"/>
                <a:ext cx="212949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900" dirty="0">
                    <a:latin typeface="Montserrat" pitchFamily="2" charset="0"/>
                  </a:rPr>
                  <a:t>José Sgariglia</a:t>
                </a:r>
              </a:p>
            </p:txBody>
          </p:sp>
        </p:grpSp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40F7F03-A7CD-11B4-CFCB-429674A90FB9}"/>
              </a:ext>
            </a:extLst>
          </p:cNvPr>
          <p:cNvSpPr txBox="1"/>
          <p:nvPr/>
        </p:nvSpPr>
        <p:spPr>
          <a:xfrm>
            <a:off x="10062501" y="6610357"/>
            <a:ext cx="2129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00" dirty="0">
                <a:solidFill>
                  <a:schemeClr val="tx1">
                    <a:lumMod val="65000"/>
                  </a:schemeClr>
                </a:solidFill>
              </a:rPr>
              <a:t>Novembre 2024</a:t>
            </a:r>
          </a:p>
        </p:txBody>
      </p:sp>
    </p:spTree>
    <p:extLst>
      <p:ext uri="{BB962C8B-B14F-4D97-AF65-F5344CB8AC3E}">
        <p14:creationId xmlns:p14="http://schemas.microsoft.com/office/powerpoint/2010/main" val="267005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897A29C0-045E-7F64-8667-9FD906C65536}"/>
              </a:ext>
            </a:extLst>
          </p:cNvPr>
          <p:cNvSpPr/>
          <p:nvPr/>
        </p:nvSpPr>
        <p:spPr>
          <a:xfrm>
            <a:off x="4077331" y="3429000"/>
            <a:ext cx="6873843" cy="1950992"/>
          </a:xfrm>
          <a:prstGeom prst="wedgeRoundRectCallout">
            <a:avLst>
              <a:gd name="adj1" fmla="val 56511"/>
              <a:gd name="adj2" fmla="val 19974"/>
              <a:gd name="adj3" fmla="val 16667"/>
            </a:avLst>
          </a:prstGeom>
          <a:solidFill>
            <a:srgbClr val="7030A0">
              <a:alpha val="11000"/>
            </a:srgbClr>
          </a:solidFill>
          <a:ln>
            <a:solidFill>
              <a:schemeClr val="tx2">
                <a:lumMod val="50000"/>
                <a:lumOff val="50000"/>
                <a:alpha val="11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E’ possibile prevedere la popolazione in base a delle metriche nazionali?</a:t>
            </a:r>
            <a:endParaRPr lang="it-IT" sz="1600" dirty="0">
              <a:solidFill>
                <a:schemeClr val="tx2"/>
              </a:solidFill>
            </a:endParaRPr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71D60A84-7B24-22F9-E052-674EA6B06394}"/>
              </a:ext>
            </a:extLst>
          </p:cNvPr>
          <p:cNvSpPr/>
          <p:nvPr/>
        </p:nvSpPr>
        <p:spPr>
          <a:xfrm>
            <a:off x="1584419" y="1426136"/>
            <a:ext cx="8519310" cy="1554933"/>
          </a:xfrm>
          <a:prstGeom prst="wedgeRoundRectCallout">
            <a:avLst>
              <a:gd name="adj1" fmla="val -54892"/>
              <a:gd name="adj2" fmla="val 20902"/>
              <a:gd name="adj3" fmla="val 16667"/>
            </a:avLst>
          </a:prstGeom>
          <a:solidFill>
            <a:schemeClr val="bg2">
              <a:lumMod val="75000"/>
              <a:lumOff val="25000"/>
              <a:alpha val="12000"/>
            </a:schemeClr>
          </a:solidFill>
          <a:ln>
            <a:solidFill>
              <a:schemeClr val="tx2">
                <a:lumMod val="50000"/>
                <a:lumOff val="50000"/>
                <a:alpha val="14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Da cosa dipende la popolazione di un nazione?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299C615-9636-0D30-E9E6-8200B22D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73793">
            <a:off x="-2427992" y="7406920"/>
            <a:ext cx="7553325" cy="2436869"/>
          </a:xfrm>
          <a:prstGeom prst="roundRect">
            <a:avLst>
              <a:gd name="adj" fmla="val 5670"/>
            </a:avLst>
          </a:prstGeom>
        </p:spPr>
      </p:pic>
      <p:pic>
        <p:nvPicPr>
          <p:cNvPr id="2" name="Immagine 1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A125DACB-6B2D-4ACD-149B-2AE71775D8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16366B1-9ED7-C80D-8AB1-2F9A41F3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0172">
            <a:off x="10311877" y="7204087"/>
            <a:ext cx="4445696" cy="5586368"/>
          </a:xfrm>
          <a:prstGeom prst="roundRect">
            <a:avLst>
              <a:gd name="adj" fmla="val 4304"/>
            </a:avLst>
          </a:prstGeom>
        </p:spPr>
      </p:pic>
    </p:spTree>
    <p:extLst>
      <p:ext uri="{BB962C8B-B14F-4D97-AF65-F5344CB8AC3E}">
        <p14:creationId xmlns:p14="http://schemas.microsoft.com/office/powerpoint/2010/main" val="392600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6 0.01227 L 0.23854 -0.3307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-1715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24 -0.04329 L -0.1793 -0.38958 " pathEditMode="relative" rAng="0" ptsTypes="AA">
                                      <p:cBhvr>
                                        <p:cTn id="22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9E7F1083-437F-2C67-10DE-0C28FAD8CDD6}"/>
              </a:ext>
            </a:extLst>
          </p:cNvPr>
          <p:cNvGrpSpPr/>
          <p:nvPr/>
        </p:nvGrpSpPr>
        <p:grpSpPr>
          <a:xfrm>
            <a:off x="1242764" y="2169000"/>
            <a:ext cx="2520000" cy="2520000"/>
            <a:chOff x="7618883" y="2027022"/>
            <a:chExt cx="2520000" cy="2520000"/>
          </a:xfrm>
        </p:grpSpPr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E09009ED-9DF2-28E2-8D58-782964198FBB}"/>
                </a:ext>
              </a:extLst>
            </p:cNvPr>
            <p:cNvSpPr/>
            <p:nvPr/>
          </p:nvSpPr>
          <p:spPr>
            <a:xfrm>
              <a:off x="7618883" y="2027022"/>
              <a:ext cx="2520000" cy="2520000"/>
            </a:xfrm>
            <a:prstGeom prst="roundRect">
              <a:avLst>
                <a:gd name="adj" fmla="val 19608"/>
              </a:avLst>
            </a:prstGeom>
            <a:solidFill>
              <a:srgbClr val="49BEE2">
                <a:alpha val="9804"/>
              </a:srgbClr>
            </a:solidFill>
            <a:ln w="63500" cmpd="sng">
              <a:solidFill>
                <a:srgbClr val="49BEE2">
                  <a:alpha val="9804"/>
                </a:srgb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3C6C1B5F-AE23-396E-1929-F85894DBDD12}"/>
                </a:ext>
              </a:extLst>
            </p:cNvPr>
            <p:cNvSpPr txBox="1"/>
            <p:nvPr/>
          </p:nvSpPr>
          <p:spPr>
            <a:xfrm>
              <a:off x="7870883" y="3378665"/>
              <a:ext cx="201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Economico</a:t>
              </a:r>
            </a:p>
          </p:txBody>
        </p:sp>
        <p:pic>
          <p:nvPicPr>
            <p:cNvPr id="24" name="Elemento grafico 23">
              <a:extLst>
                <a:ext uri="{FF2B5EF4-FFF2-40B4-BE49-F238E27FC236}">
                  <a16:creationId xmlns:a16="http://schemas.microsoft.com/office/drawing/2014/main" id="{8A6F3A0D-5276-2E38-83E7-3B8F7021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10933" y="2549504"/>
              <a:ext cx="802835" cy="802835"/>
            </a:xfrm>
            <a:prstGeom prst="rect">
              <a:avLst/>
            </a:prstGeom>
          </p:spPr>
        </p:pic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CE30746-DD4A-6E1D-A370-B1B03502958D}"/>
              </a:ext>
            </a:extLst>
          </p:cNvPr>
          <p:cNvGrpSpPr/>
          <p:nvPr/>
        </p:nvGrpSpPr>
        <p:grpSpPr>
          <a:xfrm>
            <a:off x="1242765" y="2169000"/>
            <a:ext cx="2520000" cy="2520000"/>
            <a:chOff x="7902444" y="2186455"/>
            <a:chExt cx="2520000" cy="2520000"/>
          </a:xfrm>
        </p:grpSpPr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A539785F-B862-8037-2192-ABC2982763CF}"/>
                </a:ext>
              </a:extLst>
            </p:cNvPr>
            <p:cNvSpPr/>
            <p:nvPr/>
          </p:nvSpPr>
          <p:spPr>
            <a:xfrm>
              <a:off x="7902444" y="2186455"/>
              <a:ext cx="2520000" cy="2520000"/>
            </a:xfrm>
            <a:prstGeom prst="roundRect">
              <a:avLst>
                <a:gd name="adj" fmla="val 19608"/>
              </a:avLst>
            </a:prstGeom>
            <a:solidFill>
              <a:srgbClr val="4FA9DD">
                <a:alpha val="9804"/>
              </a:srgbClr>
            </a:solidFill>
            <a:ln w="63500" cmpd="sng">
              <a:solidFill>
                <a:srgbClr val="4FA9DD">
                  <a:alpha val="10000"/>
                </a:srgb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F02FA40-78C6-5FC8-1E4B-2556C49347A0}"/>
                </a:ext>
              </a:extLst>
            </p:cNvPr>
            <p:cNvSpPr txBox="1"/>
            <p:nvPr/>
          </p:nvSpPr>
          <p:spPr>
            <a:xfrm>
              <a:off x="8154444" y="3538098"/>
              <a:ext cx="201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Ambientale</a:t>
              </a:r>
            </a:p>
          </p:txBody>
        </p:sp>
        <p:pic>
          <p:nvPicPr>
            <p:cNvPr id="34" name="Elemento grafico 33">
              <a:extLst>
                <a:ext uri="{FF2B5EF4-FFF2-40B4-BE49-F238E27FC236}">
                  <a16:creationId xmlns:a16="http://schemas.microsoft.com/office/drawing/2014/main" id="{63BB449E-7F75-88BB-AC4A-3BEE6541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61024" y="2708934"/>
              <a:ext cx="802838" cy="802838"/>
            </a:xfrm>
            <a:prstGeom prst="rect">
              <a:avLst/>
            </a:prstGeom>
          </p:spPr>
        </p:pic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857A38A-3BD9-31D2-ABB7-2D383C96A235}"/>
              </a:ext>
            </a:extLst>
          </p:cNvPr>
          <p:cNvGrpSpPr/>
          <p:nvPr/>
        </p:nvGrpSpPr>
        <p:grpSpPr>
          <a:xfrm>
            <a:off x="4836000" y="2169000"/>
            <a:ext cx="2520000" cy="2520000"/>
            <a:chOff x="3071855" y="2027022"/>
            <a:chExt cx="2520000" cy="2520000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86F47EB3-A9C6-F9B8-EB4D-829ACAF53E49}"/>
                </a:ext>
              </a:extLst>
            </p:cNvPr>
            <p:cNvSpPr/>
            <p:nvPr/>
          </p:nvSpPr>
          <p:spPr>
            <a:xfrm>
              <a:off x="3071855" y="2027022"/>
              <a:ext cx="2520000" cy="2520000"/>
            </a:xfrm>
            <a:prstGeom prst="roundRect">
              <a:avLst>
                <a:gd name="adj" fmla="val 19608"/>
              </a:avLst>
            </a:prstGeom>
            <a:solidFill>
              <a:srgbClr val="A9F5FF">
                <a:alpha val="10000"/>
              </a:srgbClr>
            </a:solidFill>
            <a:ln w="63500" cmpd="sng">
              <a:solidFill>
                <a:srgbClr val="A9F5FF">
                  <a:alpha val="10000"/>
                </a:srgb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7B9D6090-7761-1C84-B801-2BF4A156F23A}"/>
                </a:ext>
              </a:extLst>
            </p:cNvPr>
            <p:cNvGrpSpPr/>
            <p:nvPr/>
          </p:nvGrpSpPr>
          <p:grpSpPr>
            <a:xfrm>
              <a:off x="3323855" y="2489368"/>
              <a:ext cx="2015999" cy="1259551"/>
              <a:chOff x="3323855" y="2489368"/>
              <a:chExt cx="2015999" cy="1259551"/>
            </a:xfrm>
          </p:grpSpPr>
          <p:pic>
            <p:nvPicPr>
              <p:cNvPr id="7" name="Elemento grafico 6">
                <a:extLst>
                  <a:ext uri="{FF2B5EF4-FFF2-40B4-BE49-F238E27FC236}">
                    <a16:creationId xmlns:a16="http://schemas.microsoft.com/office/drawing/2014/main" id="{DB3FB707-3DE4-B95F-C782-9BDDAECA8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70301" y="2489368"/>
                <a:ext cx="923109" cy="923109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1AF61A4-4AE4-0457-F50F-25671E96769F}"/>
                  </a:ext>
                </a:extLst>
              </p:cNvPr>
              <p:cNvSpPr txBox="1"/>
              <p:nvPr/>
            </p:nvSpPr>
            <p:spPr>
              <a:xfrm>
                <a:off x="3323855" y="3379587"/>
                <a:ext cx="2015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Demografico</a:t>
                </a:r>
              </a:p>
            </p:txBody>
          </p:sp>
        </p:grpSp>
      </p:grpSp>
      <p:pic>
        <p:nvPicPr>
          <p:cNvPr id="2" name="Immagine 1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221C6B38-C630-96C2-ACFD-A86BA68EFC5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4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9492 0 " pathEditMode="relative" rAng="0" ptsTypes="AA">
                                      <p:cBhvr>
                                        <p:cTn id="9" dur="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0 L 0.29479 0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66667E-6 0 L 0.59088 0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18A85F-D68D-6FE4-3C2A-E8F53E39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o 70">
            <a:extLst>
              <a:ext uri="{FF2B5EF4-FFF2-40B4-BE49-F238E27FC236}">
                <a16:creationId xmlns:a16="http://schemas.microsoft.com/office/drawing/2014/main" id="{C4C2B177-3CFF-2BC3-88A1-580973DFF652}"/>
              </a:ext>
            </a:extLst>
          </p:cNvPr>
          <p:cNvGrpSpPr/>
          <p:nvPr/>
        </p:nvGrpSpPr>
        <p:grpSpPr>
          <a:xfrm>
            <a:off x="1242765" y="2169000"/>
            <a:ext cx="9703786" cy="2520000"/>
            <a:chOff x="1242765" y="2169000"/>
            <a:chExt cx="9703786" cy="2520000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6E7EA1EA-15ED-E566-BD70-183AF27CC1CE}"/>
                </a:ext>
              </a:extLst>
            </p:cNvPr>
            <p:cNvGrpSpPr/>
            <p:nvPr/>
          </p:nvGrpSpPr>
          <p:grpSpPr>
            <a:xfrm>
              <a:off x="1242765" y="2169000"/>
              <a:ext cx="2520000" cy="2520000"/>
              <a:chOff x="3071855" y="2027022"/>
              <a:chExt cx="2520000" cy="2520000"/>
            </a:xfrm>
          </p:grpSpPr>
          <p:sp>
            <p:nvSpPr>
              <p:cNvPr id="19" name="Rettangolo con angoli arrotondati 18">
                <a:extLst>
                  <a:ext uri="{FF2B5EF4-FFF2-40B4-BE49-F238E27FC236}">
                    <a16:creationId xmlns:a16="http://schemas.microsoft.com/office/drawing/2014/main" id="{93658B59-1808-C209-5E00-32E039B92DA9}"/>
                  </a:ext>
                </a:extLst>
              </p:cNvPr>
              <p:cNvSpPr/>
              <p:nvPr/>
            </p:nvSpPr>
            <p:spPr>
              <a:xfrm>
                <a:off x="3071855" y="2027022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A9F5FF">
                  <a:alpha val="10000"/>
                </a:srgbClr>
              </a:solidFill>
              <a:ln w="63500" cmpd="sng">
                <a:solidFill>
                  <a:srgbClr val="A9F5FF">
                    <a:alpha val="10000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0" name="Gruppo 19">
                <a:extLst>
                  <a:ext uri="{FF2B5EF4-FFF2-40B4-BE49-F238E27FC236}">
                    <a16:creationId xmlns:a16="http://schemas.microsoft.com/office/drawing/2014/main" id="{8A30F0E1-D953-898D-AAE6-8A5AC0014AEA}"/>
                  </a:ext>
                </a:extLst>
              </p:cNvPr>
              <p:cNvGrpSpPr/>
              <p:nvPr/>
            </p:nvGrpSpPr>
            <p:grpSpPr>
              <a:xfrm>
                <a:off x="3323855" y="2489368"/>
                <a:ext cx="2015999" cy="1259551"/>
                <a:chOff x="3323855" y="2489368"/>
                <a:chExt cx="2015999" cy="1259551"/>
              </a:xfrm>
            </p:grpSpPr>
            <p:pic>
              <p:nvPicPr>
                <p:cNvPr id="22" name="Elemento grafico 21">
                  <a:extLst>
                    <a:ext uri="{FF2B5EF4-FFF2-40B4-BE49-F238E27FC236}">
                      <a16:creationId xmlns:a16="http://schemas.microsoft.com/office/drawing/2014/main" id="{03E8C2B9-F816-2A08-7250-72E0F0F0B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0301" y="2489368"/>
                  <a:ext cx="923109" cy="923109"/>
                </a:xfrm>
                <a:prstGeom prst="rect">
                  <a:avLst/>
                </a:prstGeom>
              </p:spPr>
            </p:pic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EA749BFC-EE12-1C12-9981-BFD58D39F437}"/>
                    </a:ext>
                  </a:extLst>
                </p:cNvPr>
                <p:cNvSpPr txBox="1"/>
                <p:nvPr/>
              </p:nvSpPr>
              <p:spPr>
                <a:xfrm>
                  <a:off x="3323855" y="3379587"/>
                  <a:ext cx="2015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dirty="0"/>
                    <a:t>Demografico</a:t>
                  </a:r>
                </a:p>
              </p:txBody>
            </p:sp>
          </p:grpSp>
        </p:grpSp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5C0C8C40-C0FA-754D-F2EF-BD478D65609F}"/>
                </a:ext>
              </a:extLst>
            </p:cNvPr>
            <p:cNvGrpSpPr/>
            <p:nvPr/>
          </p:nvGrpSpPr>
          <p:grpSpPr>
            <a:xfrm>
              <a:off x="8426551" y="2169000"/>
              <a:ext cx="2520000" cy="2520000"/>
              <a:chOff x="7902444" y="2186455"/>
              <a:chExt cx="2520000" cy="2520000"/>
            </a:xfrm>
          </p:grpSpPr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82D6DA21-503A-F55C-00DA-C89871C88383}"/>
                  </a:ext>
                </a:extLst>
              </p:cNvPr>
              <p:cNvSpPr/>
              <p:nvPr/>
            </p:nvSpPr>
            <p:spPr>
              <a:xfrm>
                <a:off x="7902444" y="2186455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4FA9DD">
                  <a:alpha val="9804"/>
                </a:srgbClr>
              </a:solidFill>
              <a:ln w="63500" cmpd="sng">
                <a:solidFill>
                  <a:srgbClr val="4FA9DD">
                    <a:alpha val="10000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59A9B5A-77DB-4471-07FD-BD6B75B3C713}"/>
                  </a:ext>
                </a:extLst>
              </p:cNvPr>
              <p:cNvSpPr txBox="1"/>
              <p:nvPr/>
            </p:nvSpPr>
            <p:spPr>
              <a:xfrm>
                <a:off x="8154444" y="3538098"/>
                <a:ext cx="2015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Ambientale</a:t>
                </a:r>
              </a:p>
            </p:txBody>
          </p:sp>
          <p:pic>
            <p:nvPicPr>
              <p:cNvPr id="5" name="Elemento grafico 4">
                <a:extLst>
                  <a:ext uri="{FF2B5EF4-FFF2-40B4-BE49-F238E27FC236}">
                    <a16:creationId xmlns:a16="http://schemas.microsoft.com/office/drawing/2014/main" id="{10716D08-3E58-9BBD-416F-D42ADF9C0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61024" y="2708934"/>
                <a:ext cx="802838" cy="802838"/>
              </a:xfrm>
              <a:prstGeom prst="rect">
                <a:avLst/>
              </a:prstGeom>
            </p:spPr>
          </p:pic>
        </p:grpSp>
        <p:grpSp>
          <p:nvGrpSpPr>
            <p:cNvPr id="67" name="Gruppo 66">
              <a:extLst>
                <a:ext uri="{FF2B5EF4-FFF2-40B4-BE49-F238E27FC236}">
                  <a16:creationId xmlns:a16="http://schemas.microsoft.com/office/drawing/2014/main" id="{79FDA028-E914-EAF6-77AF-464332395FC2}"/>
                </a:ext>
              </a:extLst>
            </p:cNvPr>
            <p:cNvGrpSpPr/>
            <p:nvPr/>
          </p:nvGrpSpPr>
          <p:grpSpPr>
            <a:xfrm>
              <a:off x="4837339" y="2169000"/>
              <a:ext cx="2520000" cy="2520000"/>
              <a:chOff x="7618883" y="2027022"/>
              <a:chExt cx="2520000" cy="2520000"/>
            </a:xfrm>
          </p:grpSpPr>
          <p:sp>
            <p:nvSpPr>
              <p:cNvPr id="68" name="Rettangolo con angoli arrotondati 67">
                <a:extLst>
                  <a:ext uri="{FF2B5EF4-FFF2-40B4-BE49-F238E27FC236}">
                    <a16:creationId xmlns:a16="http://schemas.microsoft.com/office/drawing/2014/main" id="{E82B23F9-AC9A-6B2B-EF95-D7F66D50E777}"/>
                  </a:ext>
                </a:extLst>
              </p:cNvPr>
              <p:cNvSpPr/>
              <p:nvPr/>
            </p:nvSpPr>
            <p:spPr>
              <a:xfrm>
                <a:off x="7618883" y="2027022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49BEE2">
                  <a:alpha val="9804"/>
                </a:srgbClr>
              </a:solidFill>
              <a:ln w="63500" cmpd="sng">
                <a:solidFill>
                  <a:srgbClr val="49BEE2">
                    <a:alpha val="9804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B82C0705-D585-05FE-E4E9-D8C135DD208C}"/>
                  </a:ext>
                </a:extLst>
              </p:cNvPr>
              <p:cNvSpPr txBox="1"/>
              <p:nvPr/>
            </p:nvSpPr>
            <p:spPr>
              <a:xfrm>
                <a:off x="7870883" y="3378665"/>
                <a:ext cx="2015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Economico</a:t>
                </a:r>
              </a:p>
            </p:txBody>
          </p:sp>
          <p:pic>
            <p:nvPicPr>
              <p:cNvPr id="70" name="Elemento grafico 69">
                <a:extLst>
                  <a:ext uri="{FF2B5EF4-FFF2-40B4-BE49-F238E27FC236}">
                    <a16:creationId xmlns:a16="http://schemas.microsoft.com/office/drawing/2014/main" id="{BC9129CE-0B1E-448A-4E48-909CB06E0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10933" y="2549504"/>
                <a:ext cx="802835" cy="802835"/>
              </a:xfrm>
              <a:prstGeom prst="rect">
                <a:avLst/>
              </a:prstGeom>
            </p:spPr>
          </p:pic>
        </p:grpSp>
      </p:grpSp>
      <p:pic>
        <p:nvPicPr>
          <p:cNvPr id="6" name="Immagine 5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0B5A4D5E-FC16-F0DF-4DC6-224B5A99657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00013 -0.25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1AB257-323B-292C-428B-B9998CE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uppo 71">
            <a:extLst>
              <a:ext uri="{FF2B5EF4-FFF2-40B4-BE49-F238E27FC236}">
                <a16:creationId xmlns:a16="http://schemas.microsoft.com/office/drawing/2014/main" id="{223E28F2-9624-E01D-25AC-2CC451E29350}"/>
              </a:ext>
            </a:extLst>
          </p:cNvPr>
          <p:cNvGrpSpPr/>
          <p:nvPr/>
        </p:nvGrpSpPr>
        <p:grpSpPr>
          <a:xfrm>
            <a:off x="1244107" y="420411"/>
            <a:ext cx="9703786" cy="2520000"/>
            <a:chOff x="1242765" y="2169000"/>
            <a:chExt cx="9703786" cy="2520000"/>
          </a:xfrm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C34CA4C4-7E66-7CBA-4861-68EBD39E2037}"/>
                </a:ext>
              </a:extLst>
            </p:cNvPr>
            <p:cNvGrpSpPr/>
            <p:nvPr/>
          </p:nvGrpSpPr>
          <p:grpSpPr>
            <a:xfrm>
              <a:off x="1242765" y="2169000"/>
              <a:ext cx="2520000" cy="2520000"/>
              <a:chOff x="3071855" y="2027022"/>
              <a:chExt cx="2520000" cy="2520000"/>
            </a:xfrm>
          </p:grpSpPr>
          <p:sp>
            <p:nvSpPr>
              <p:cNvPr id="82" name="Rettangolo con angoli arrotondati 81">
                <a:extLst>
                  <a:ext uri="{FF2B5EF4-FFF2-40B4-BE49-F238E27FC236}">
                    <a16:creationId xmlns:a16="http://schemas.microsoft.com/office/drawing/2014/main" id="{AF570565-626C-4ED7-8496-5FFD5E35E802}"/>
                  </a:ext>
                </a:extLst>
              </p:cNvPr>
              <p:cNvSpPr/>
              <p:nvPr/>
            </p:nvSpPr>
            <p:spPr>
              <a:xfrm>
                <a:off x="3071855" y="2027022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A9F5FF">
                  <a:alpha val="10000"/>
                </a:srgbClr>
              </a:solidFill>
              <a:ln w="63500" cmpd="sng">
                <a:solidFill>
                  <a:srgbClr val="A9F5FF">
                    <a:alpha val="10000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3" name="Gruppo 82">
                <a:extLst>
                  <a:ext uri="{FF2B5EF4-FFF2-40B4-BE49-F238E27FC236}">
                    <a16:creationId xmlns:a16="http://schemas.microsoft.com/office/drawing/2014/main" id="{80830C05-C39D-92A1-C805-4007B9D4CB33}"/>
                  </a:ext>
                </a:extLst>
              </p:cNvPr>
              <p:cNvGrpSpPr/>
              <p:nvPr/>
            </p:nvGrpSpPr>
            <p:grpSpPr>
              <a:xfrm>
                <a:off x="3323855" y="2489368"/>
                <a:ext cx="2015999" cy="1259551"/>
                <a:chOff x="3323855" y="2489368"/>
                <a:chExt cx="2015999" cy="1259551"/>
              </a:xfrm>
            </p:grpSpPr>
            <p:pic>
              <p:nvPicPr>
                <p:cNvPr id="84" name="Elemento grafico 83">
                  <a:extLst>
                    <a:ext uri="{FF2B5EF4-FFF2-40B4-BE49-F238E27FC236}">
                      <a16:creationId xmlns:a16="http://schemas.microsoft.com/office/drawing/2014/main" id="{59DA4847-06FD-043E-F460-47DDD300D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0301" y="2489368"/>
                  <a:ext cx="923109" cy="923109"/>
                </a:xfrm>
                <a:prstGeom prst="rect">
                  <a:avLst/>
                </a:prstGeom>
              </p:spPr>
            </p:pic>
            <p:sp>
              <p:nvSpPr>
                <p:cNvPr id="85" name="CasellaDiTesto 84">
                  <a:extLst>
                    <a:ext uri="{FF2B5EF4-FFF2-40B4-BE49-F238E27FC236}">
                      <a16:creationId xmlns:a16="http://schemas.microsoft.com/office/drawing/2014/main" id="{3E8F2AA1-DADB-B540-82F2-6F0897835294}"/>
                    </a:ext>
                  </a:extLst>
                </p:cNvPr>
                <p:cNvSpPr txBox="1"/>
                <p:nvPr/>
              </p:nvSpPr>
              <p:spPr>
                <a:xfrm>
                  <a:off x="3323855" y="3379587"/>
                  <a:ext cx="2015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dirty="0"/>
                    <a:t>Demografico</a:t>
                  </a:r>
                </a:p>
              </p:txBody>
            </p:sp>
          </p:grpSp>
        </p:grp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EB1150AB-C55B-5CBB-03ED-6B8679B32599}"/>
                </a:ext>
              </a:extLst>
            </p:cNvPr>
            <p:cNvGrpSpPr/>
            <p:nvPr/>
          </p:nvGrpSpPr>
          <p:grpSpPr>
            <a:xfrm>
              <a:off x="8426551" y="2169000"/>
              <a:ext cx="2520000" cy="2520000"/>
              <a:chOff x="7902444" y="2186455"/>
              <a:chExt cx="2520000" cy="2520000"/>
            </a:xfrm>
          </p:grpSpPr>
          <p:sp>
            <p:nvSpPr>
              <p:cNvPr id="79" name="Rettangolo con angoli arrotondati 78">
                <a:extLst>
                  <a:ext uri="{FF2B5EF4-FFF2-40B4-BE49-F238E27FC236}">
                    <a16:creationId xmlns:a16="http://schemas.microsoft.com/office/drawing/2014/main" id="{C8797DFA-B125-35BE-84C5-E509A407CF3F}"/>
                  </a:ext>
                </a:extLst>
              </p:cNvPr>
              <p:cNvSpPr/>
              <p:nvPr/>
            </p:nvSpPr>
            <p:spPr>
              <a:xfrm>
                <a:off x="7902444" y="2186455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4FA9DD">
                  <a:alpha val="9804"/>
                </a:srgbClr>
              </a:solidFill>
              <a:ln w="63500" cmpd="sng">
                <a:solidFill>
                  <a:srgbClr val="4FA9DD">
                    <a:alpha val="10000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76001ED2-5BC8-60E7-7322-1713B131D306}"/>
                  </a:ext>
                </a:extLst>
              </p:cNvPr>
              <p:cNvSpPr txBox="1"/>
              <p:nvPr/>
            </p:nvSpPr>
            <p:spPr>
              <a:xfrm>
                <a:off x="8154444" y="3538098"/>
                <a:ext cx="2015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Ambientale</a:t>
                </a:r>
              </a:p>
            </p:txBody>
          </p:sp>
          <p:pic>
            <p:nvPicPr>
              <p:cNvPr id="81" name="Elemento grafico 80">
                <a:extLst>
                  <a:ext uri="{FF2B5EF4-FFF2-40B4-BE49-F238E27FC236}">
                    <a16:creationId xmlns:a16="http://schemas.microsoft.com/office/drawing/2014/main" id="{2C0F74CD-B516-941F-3E8E-CDADCD83D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61024" y="2708934"/>
                <a:ext cx="802838" cy="802838"/>
              </a:xfrm>
              <a:prstGeom prst="rect">
                <a:avLst/>
              </a:prstGeom>
            </p:spPr>
          </p:pic>
        </p:grpSp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C3D45046-C5CC-C100-49C4-DF83297D096E}"/>
                </a:ext>
              </a:extLst>
            </p:cNvPr>
            <p:cNvGrpSpPr/>
            <p:nvPr/>
          </p:nvGrpSpPr>
          <p:grpSpPr>
            <a:xfrm>
              <a:off x="4837339" y="2169000"/>
              <a:ext cx="2520000" cy="2520000"/>
              <a:chOff x="7618883" y="2027022"/>
              <a:chExt cx="2520000" cy="2520000"/>
            </a:xfrm>
          </p:grpSpPr>
          <p:sp>
            <p:nvSpPr>
              <p:cNvPr id="76" name="Rettangolo con angoli arrotondati 75">
                <a:extLst>
                  <a:ext uri="{FF2B5EF4-FFF2-40B4-BE49-F238E27FC236}">
                    <a16:creationId xmlns:a16="http://schemas.microsoft.com/office/drawing/2014/main" id="{3B048E3B-0EB9-C679-8D4F-8593D0FC734E}"/>
                  </a:ext>
                </a:extLst>
              </p:cNvPr>
              <p:cNvSpPr/>
              <p:nvPr/>
            </p:nvSpPr>
            <p:spPr>
              <a:xfrm>
                <a:off x="7618883" y="2027022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49BEE2">
                  <a:alpha val="9804"/>
                </a:srgbClr>
              </a:solidFill>
              <a:ln w="63500" cmpd="sng">
                <a:solidFill>
                  <a:srgbClr val="49BEE2">
                    <a:alpha val="9804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06E4E525-109F-CE0E-17B3-0BBAAEBF62EB}"/>
                  </a:ext>
                </a:extLst>
              </p:cNvPr>
              <p:cNvSpPr txBox="1"/>
              <p:nvPr/>
            </p:nvSpPr>
            <p:spPr>
              <a:xfrm>
                <a:off x="7870883" y="3378665"/>
                <a:ext cx="2015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Economico</a:t>
                </a:r>
              </a:p>
            </p:txBody>
          </p:sp>
          <p:pic>
            <p:nvPicPr>
              <p:cNvPr id="78" name="Elemento grafico 77">
                <a:extLst>
                  <a:ext uri="{FF2B5EF4-FFF2-40B4-BE49-F238E27FC236}">
                    <a16:creationId xmlns:a16="http://schemas.microsoft.com/office/drawing/2014/main" id="{881829D7-71FE-1604-A264-5538BB2AE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10933" y="2549504"/>
                <a:ext cx="802835" cy="802835"/>
              </a:xfrm>
              <a:prstGeom prst="rect">
                <a:avLst/>
              </a:prstGeom>
            </p:spPr>
          </p:pic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B9C140A1-6D5A-9E11-F06A-743BAF5B6B86}"/>
              </a:ext>
            </a:extLst>
          </p:cNvPr>
          <p:cNvGrpSpPr/>
          <p:nvPr/>
        </p:nvGrpSpPr>
        <p:grpSpPr>
          <a:xfrm>
            <a:off x="1242765" y="3889975"/>
            <a:ext cx="2520000" cy="2520000"/>
            <a:chOff x="1242765" y="3889975"/>
            <a:chExt cx="2520000" cy="2520000"/>
          </a:xfrm>
        </p:grpSpPr>
        <p:sp>
          <p:nvSpPr>
            <p:cNvPr id="96" name="Rettangolo con angoli arrotondati 95">
              <a:extLst>
                <a:ext uri="{FF2B5EF4-FFF2-40B4-BE49-F238E27FC236}">
                  <a16:creationId xmlns:a16="http://schemas.microsoft.com/office/drawing/2014/main" id="{E0F801C2-EA6F-EF7F-4E34-BFE51E1A8798}"/>
                </a:ext>
              </a:extLst>
            </p:cNvPr>
            <p:cNvSpPr/>
            <p:nvPr/>
          </p:nvSpPr>
          <p:spPr>
            <a:xfrm>
              <a:off x="1242765" y="3889975"/>
              <a:ext cx="2520000" cy="2520000"/>
            </a:xfrm>
            <a:prstGeom prst="roundRect">
              <a:avLst>
                <a:gd name="adj" fmla="val 19608"/>
              </a:avLst>
            </a:prstGeom>
            <a:solidFill>
              <a:srgbClr val="5785D5">
                <a:alpha val="9804"/>
              </a:srgbClr>
            </a:solidFill>
            <a:ln w="63500" cmpd="sng">
              <a:solidFill>
                <a:srgbClr val="5785D5">
                  <a:alpha val="10000"/>
                </a:srgb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Elemento grafico 5">
              <a:extLst>
                <a:ext uri="{FF2B5EF4-FFF2-40B4-BE49-F238E27FC236}">
                  <a16:creationId xmlns:a16="http://schemas.microsoft.com/office/drawing/2014/main" id="{84951BCD-A9AC-040E-CE7B-7A0DDE64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01347" y="4412457"/>
              <a:ext cx="802835" cy="802835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11873FD-A5E4-8863-AAC3-81B906297EEC}"/>
                </a:ext>
              </a:extLst>
            </p:cNvPr>
            <p:cNvSpPr txBox="1"/>
            <p:nvPr/>
          </p:nvSpPr>
          <p:spPr>
            <a:xfrm>
              <a:off x="1494764" y="5241618"/>
              <a:ext cx="201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Sociale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384DDBE-846E-ACDA-42D1-A1C237DE751C}"/>
              </a:ext>
            </a:extLst>
          </p:cNvPr>
          <p:cNvGrpSpPr/>
          <p:nvPr/>
        </p:nvGrpSpPr>
        <p:grpSpPr>
          <a:xfrm>
            <a:off x="1252126" y="3887454"/>
            <a:ext cx="2520000" cy="2520000"/>
            <a:chOff x="4844689" y="3889975"/>
            <a:chExt cx="2520000" cy="2520000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B517B41E-7D21-3E21-D1E7-E9203A1EE1E8}"/>
                </a:ext>
              </a:extLst>
            </p:cNvPr>
            <p:cNvSpPr/>
            <p:nvPr/>
          </p:nvSpPr>
          <p:spPr>
            <a:xfrm>
              <a:off x="4844689" y="3889975"/>
              <a:ext cx="2520000" cy="2520000"/>
            </a:xfrm>
            <a:prstGeom prst="roundRect">
              <a:avLst>
                <a:gd name="adj" fmla="val 19608"/>
              </a:avLst>
            </a:prstGeom>
            <a:solidFill>
              <a:srgbClr val="5E61CC">
                <a:alpha val="9804"/>
              </a:srgbClr>
            </a:solidFill>
            <a:ln w="63500" cmpd="sng">
              <a:solidFill>
                <a:srgbClr val="5E61CC">
                  <a:alpha val="10000"/>
                </a:srgb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BE32F5D6-22EA-9288-55DC-98AE45407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03271" y="4410111"/>
              <a:ext cx="802835" cy="802835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290BF0D4-31B8-EFD1-7F38-4303E1FEF5C1}"/>
                </a:ext>
              </a:extLst>
            </p:cNvPr>
            <p:cNvSpPr txBox="1"/>
            <p:nvPr/>
          </p:nvSpPr>
          <p:spPr>
            <a:xfrm>
              <a:off x="5088000" y="5235823"/>
              <a:ext cx="201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Politico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4B17E81-3320-18D1-5E1E-F5CF9FA4F4B6}"/>
              </a:ext>
            </a:extLst>
          </p:cNvPr>
          <p:cNvGrpSpPr/>
          <p:nvPr/>
        </p:nvGrpSpPr>
        <p:grpSpPr>
          <a:xfrm>
            <a:off x="1249470" y="3857774"/>
            <a:ext cx="2520000" cy="2520000"/>
            <a:chOff x="8427892" y="3887454"/>
            <a:chExt cx="2520000" cy="2520000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EF4F9C69-E65B-EB49-A4DC-B1E10B85FE4E}"/>
                </a:ext>
              </a:extLst>
            </p:cNvPr>
            <p:cNvSpPr/>
            <p:nvPr/>
          </p:nvSpPr>
          <p:spPr>
            <a:xfrm>
              <a:off x="8427892" y="3887454"/>
              <a:ext cx="2520000" cy="2520000"/>
            </a:xfrm>
            <a:prstGeom prst="roundRect">
              <a:avLst>
                <a:gd name="adj" fmla="val 19608"/>
              </a:avLst>
            </a:prstGeom>
            <a:solidFill>
              <a:srgbClr val="6B30C2">
                <a:alpha val="9804"/>
              </a:srgbClr>
            </a:solidFill>
            <a:ln w="63500" cmpd="sng">
              <a:solidFill>
                <a:srgbClr val="6B30C2">
                  <a:alpha val="10000"/>
                </a:srgb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0" name="Elemento grafico 19">
              <a:extLst>
                <a:ext uri="{FF2B5EF4-FFF2-40B4-BE49-F238E27FC236}">
                  <a16:creationId xmlns:a16="http://schemas.microsoft.com/office/drawing/2014/main" id="{92D77567-6BF6-649D-6E3A-AE7ABC89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50204" y="4360447"/>
              <a:ext cx="875376" cy="875376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CA3346C0-ADC2-2958-D00D-3E4ECE985385}"/>
                </a:ext>
              </a:extLst>
            </p:cNvPr>
            <p:cNvSpPr txBox="1"/>
            <p:nvPr/>
          </p:nvSpPr>
          <p:spPr>
            <a:xfrm>
              <a:off x="8679892" y="5212946"/>
              <a:ext cx="201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Storico</a:t>
              </a:r>
            </a:p>
          </p:txBody>
        </p:sp>
      </p:grpSp>
      <p:pic>
        <p:nvPicPr>
          <p:cNvPr id="22" name="Immagine 21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72C8B95F-DC2A-8290-2A0F-242F403D9C2F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-2.96296E-6 L 0.29401 -0.0018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1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4.81481E-6 L 0.5888 0.005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40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C3DE0-C4A5-8E5E-FB7B-EC851DEB0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uppo 71">
            <a:extLst>
              <a:ext uri="{FF2B5EF4-FFF2-40B4-BE49-F238E27FC236}">
                <a16:creationId xmlns:a16="http://schemas.microsoft.com/office/drawing/2014/main" id="{D918CF59-C7A0-3513-2AA2-38630E968244}"/>
              </a:ext>
            </a:extLst>
          </p:cNvPr>
          <p:cNvGrpSpPr/>
          <p:nvPr/>
        </p:nvGrpSpPr>
        <p:grpSpPr>
          <a:xfrm>
            <a:off x="1244107" y="420411"/>
            <a:ext cx="9703786" cy="2520000"/>
            <a:chOff x="1242765" y="2169000"/>
            <a:chExt cx="9703786" cy="2520000"/>
          </a:xfrm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3DB67C20-497B-62DD-FE22-2988D791F462}"/>
                </a:ext>
              </a:extLst>
            </p:cNvPr>
            <p:cNvGrpSpPr/>
            <p:nvPr/>
          </p:nvGrpSpPr>
          <p:grpSpPr>
            <a:xfrm>
              <a:off x="1242765" y="2169000"/>
              <a:ext cx="2520000" cy="2520000"/>
              <a:chOff x="3071855" y="2027022"/>
              <a:chExt cx="2520000" cy="2520000"/>
            </a:xfrm>
          </p:grpSpPr>
          <p:sp>
            <p:nvSpPr>
              <p:cNvPr id="82" name="Rettangolo con angoli arrotondati 81">
                <a:extLst>
                  <a:ext uri="{FF2B5EF4-FFF2-40B4-BE49-F238E27FC236}">
                    <a16:creationId xmlns:a16="http://schemas.microsoft.com/office/drawing/2014/main" id="{5614A565-46CA-AB5B-31B8-E2384A63F4DC}"/>
                  </a:ext>
                </a:extLst>
              </p:cNvPr>
              <p:cNvSpPr/>
              <p:nvPr/>
            </p:nvSpPr>
            <p:spPr>
              <a:xfrm>
                <a:off x="3071855" y="2027022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A9F5FF">
                  <a:alpha val="10000"/>
                </a:srgbClr>
              </a:solidFill>
              <a:ln w="63500" cmpd="sng">
                <a:solidFill>
                  <a:srgbClr val="A9F5FF">
                    <a:alpha val="10000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3" name="Gruppo 82">
                <a:extLst>
                  <a:ext uri="{FF2B5EF4-FFF2-40B4-BE49-F238E27FC236}">
                    <a16:creationId xmlns:a16="http://schemas.microsoft.com/office/drawing/2014/main" id="{81F740CC-DF50-B3C4-3A2E-7C7B3E909674}"/>
                  </a:ext>
                </a:extLst>
              </p:cNvPr>
              <p:cNvGrpSpPr/>
              <p:nvPr/>
            </p:nvGrpSpPr>
            <p:grpSpPr>
              <a:xfrm>
                <a:off x="3323855" y="2489368"/>
                <a:ext cx="2015999" cy="1259551"/>
                <a:chOff x="3323855" y="2489368"/>
                <a:chExt cx="2015999" cy="1259551"/>
              </a:xfrm>
            </p:grpSpPr>
            <p:pic>
              <p:nvPicPr>
                <p:cNvPr id="84" name="Elemento grafico 83">
                  <a:extLst>
                    <a:ext uri="{FF2B5EF4-FFF2-40B4-BE49-F238E27FC236}">
                      <a16:creationId xmlns:a16="http://schemas.microsoft.com/office/drawing/2014/main" id="{42582F00-FAFE-AC27-D7DD-DA508C8E9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0301" y="2489368"/>
                  <a:ext cx="923109" cy="923109"/>
                </a:xfrm>
                <a:prstGeom prst="rect">
                  <a:avLst/>
                </a:prstGeom>
              </p:spPr>
            </p:pic>
            <p:sp>
              <p:nvSpPr>
                <p:cNvPr id="85" name="CasellaDiTesto 84">
                  <a:extLst>
                    <a:ext uri="{FF2B5EF4-FFF2-40B4-BE49-F238E27FC236}">
                      <a16:creationId xmlns:a16="http://schemas.microsoft.com/office/drawing/2014/main" id="{721F20C9-4EE4-E50F-034F-369626E0F505}"/>
                    </a:ext>
                  </a:extLst>
                </p:cNvPr>
                <p:cNvSpPr txBox="1"/>
                <p:nvPr/>
              </p:nvSpPr>
              <p:spPr>
                <a:xfrm>
                  <a:off x="3323855" y="3379587"/>
                  <a:ext cx="2015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dirty="0"/>
                    <a:t>Demografico</a:t>
                  </a:r>
                </a:p>
              </p:txBody>
            </p:sp>
          </p:grpSp>
        </p:grp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8C67ED8F-111F-E755-490F-87A02AE42AFC}"/>
                </a:ext>
              </a:extLst>
            </p:cNvPr>
            <p:cNvGrpSpPr/>
            <p:nvPr/>
          </p:nvGrpSpPr>
          <p:grpSpPr>
            <a:xfrm>
              <a:off x="8426551" y="2169000"/>
              <a:ext cx="2520000" cy="2520000"/>
              <a:chOff x="7902444" y="2186455"/>
              <a:chExt cx="2520000" cy="2520000"/>
            </a:xfrm>
          </p:grpSpPr>
          <p:sp>
            <p:nvSpPr>
              <p:cNvPr id="79" name="Rettangolo con angoli arrotondati 78">
                <a:extLst>
                  <a:ext uri="{FF2B5EF4-FFF2-40B4-BE49-F238E27FC236}">
                    <a16:creationId xmlns:a16="http://schemas.microsoft.com/office/drawing/2014/main" id="{F1A01608-39A7-9CC0-B726-3302BC576E12}"/>
                  </a:ext>
                </a:extLst>
              </p:cNvPr>
              <p:cNvSpPr/>
              <p:nvPr/>
            </p:nvSpPr>
            <p:spPr>
              <a:xfrm>
                <a:off x="7902444" y="2186455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4FA9DD">
                  <a:alpha val="9804"/>
                </a:srgbClr>
              </a:solidFill>
              <a:ln w="63500" cmpd="sng">
                <a:solidFill>
                  <a:srgbClr val="4FA9DD">
                    <a:alpha val="10000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DA9619EE-1A1F-670C-05CB-B9F82BF412E8}"/>
                  </a:ext>
                </a:extLst>
              </p:cNvPr>
              <p:cNvSpPr txBox="1"/>
              <p:nvPr/>
            </p:nvSpPr>
            <p:spPr>
              <a:xfrm>
                <a:off x="8154444" y="3538098"/>
                <a:ext cx="2015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Ambientale</a:t>
                </a:r>
              </a:p>
            </p:txBody>
          </p:sp>
          <p:pic>
            <p:nvPicPr>
              <p:cNvPr id="81" name="Elemento grafico 80">
                <a:extLst>
                  <a:ext uri="{FF2B5EF4-FFF2-40B4-BE49-F238E27FC236}">
                    <a16:creationId xmlns:a16="http://schemas.microsoft.com/office/drawing/2014/main" id="{85C4C6D0-B66B-5389-8E6E-128B9A2DB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61024" y="2708934"/>
                <a:ext cx="802838" cy="802838"/>
              </a:xfrm>
              <a:prstGeom prst="rect">
                <a:avLst/>
              </a:prstGeom>
            </p:spPr>
          </p:pic>
        </p:grpSp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C281ECE8-96D2-FD33-45AF-4D5AF65BA1F2}"/>
                </a:ext>
              </a:extLst>
            </p:cNvPr>
            <p:cNvGrpSpPr/>
            <p:nvPr/>
          </p:nvGrpSpPr>
          <p:grpSpPr>
            <a:xfrm>
              <a:off x="4837339" y="2169000"/>
              <a:ext cx="2520000" cy="2520000"/>
              <a:chOff x="7618883" y="2027022"/>
              <a:chExt cx="2520000" cy="2520000"/>
            </a:xfrm>
          </p:grpSpPr>
          <p:sp>
            <p:nvSpPr>
              <p:cNvPr id="76" name="Rettangolo con angoli arrotondati 75">
                <a:extLst>
                  <a:ext uri="{FF2B5EF4-FFF2-40B4-BE49-F238E27FC236}">
                    <a16:creationId xmlns:a16="http://schemas.microsoft.com/office/drawing/2014/main" id="{419924EC-38D4-DD9B-954D-9D11DAE0BF2A}"/>
                  </a:ext>
                </a:extLst>
              </p:cNvPr>
              <p:cNvSpPr/>
              <p:nvPr/>
            </p:nvSpPr>
            <p:spPr>
              <a:xfrm>
                <a:off x="7618883" y="2027022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49BEE2">
                  <a:alpha val="9804"/>
                </a:srgbClr>
              </a:solidFill>
              <a:ln w="63500" cmpd="sng">
                <a:solidFill>
                  <a:srgbClr val="49BEE2">
                    <a:alpha val="9804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B87D69B3-D6CB-0FC5-5419-0FB62C090D39}"/>
                  </a:ext>
                </a:extLst>
              </p:cNvPr>
              <p:cNvSpPr txBox="1"/>
              <p:nvPr/>
            </p:nvSpPr>
            <p:spPr>
              <a:xfrm>
                <a:off x="7870883" y="3378665"/>
                <a:ext cx="2015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Economico</a:t>
                </a:r>
              </a:p>
            </p:txBody>
          </p:sp>
          <p:pic>
            <p:nvPicPr>
              <p:cNvPr id="78" name="Elemento grafico 77">
                <a:extLst>
                  <a:ext uri="{FF2B5EF4-FFF2-40B4-BE49-F238E27FC236}">
                    <a16:creationId xmlns:a16="http://schemas.microsoft.com/office/drawing/2014/main" id="{AAF7EDFE-E210-0A11-C47F-A23EA5F2E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10933" y="2549504"/>
                <a:ext cx="802835" cy="802835"/>
              </a:xfrm>
              <a:prstGeom prst="rect">
                <a:avLst/>
              </a:prstGeom>
            </p:spPr>
          </p:pic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1E76F91A-D03C-FA6F-8F45-CB78042DDD91}"/>
              </a:ext>
            </a:extLst>
          </p:cNvPr>
          <p:cNvGrpSpPr/>
          <p:nvPr/>
        </p:nvGrpSpPr>
        <p:grpSpPr>
          <a:xfrm>
            <a:off x="1242765" y="3887454"/>
            <a:ext cx="9705127" cy="2522521"/>
            <a:chOff x="1242765" y="3887454"/>
            <a:chExt cx="9705127" cy="2522521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25392C3E-2510-8E86-50BA-CD6022E357BD}"/>
                </a:ext>
              </a:extLst>
            </p:cNvPr>
            <p:cNvGrpSpPr/>
            <p:nvPr/>
          </p:nvGrpSpPr>
          <p:grpSpPr>
            <a:xfrm>
              <a:off x="1242765" y="3889975"/>
              <a:ext cx="2520000" cy="2520000"/>
              <a:chOff x="1242765" y="3889975"/>
              <a:chExt cx="2520000" cy="2520000"/>
            </a:xfrm>
          </p:grpSpPr>
          <p:sp>
            <p:nvSpPr>
              <p:cNvPr id="96" name="Rettangolo con angoli arrotondati 95">
                <a:extLst>
                  <a:ext uri="{FF2B5EF4-FFF2-40B4-BE49-F238E27FC236}">
                    <a16:creationId xmlns:a16="http://schemas.microsoft.com/office/drawing/2014/main" id="{C5EC230D-26CF-4300-9751-BC723719633F}"/>
                  </a:ext>
                </a:extLst>
              </p:cNvPr>
              <p:cNvSpPr/>
              <p:nvPr/>
            </p:nvSpPr>
            <p:spPr>
              <a:xfrm>
                <a:off x="1242765" y="3889975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5785D5">
                  <a:alpha val="9804"/>
                </a:srgbClr>
              </a:solidFill>
              <a:ln w="63500" cmpd="sng">
                <a:solidFill>
                  <a:srgbClr val="5785D5">
                    <a:alpha val="10000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" name="Elemento grafico 5">
                <a:extLst>
                  <a:ext uri="{FF2B5EF4-FFF2-40B4-BE49-F238E27FC236}">
                    <a16:creationId xmlns:a16="http://schemas.microsoft.com/office/drawing/2014/main" id="{C90EEE22-8E88-6133-1BBD-DFBBA3D7E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01347" y="4412457"/>
                <a:ext cx="802835" cy="802835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DFE8D89-BB42-735B-D700-564608C38B96}"/>
                  </a:ext>
                </a:extLst>
              </p:cNvPr>
              <p:cNvSpPr txBox="1"/>
              <p:nvPr/>
            </p:nvSpPr>
            <p:spPr>
              <a:xfrm>
                <a:off x="1494764" y="5241618"/>
                <a:ext cx="201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Sociale</a:t>
                </a:r>
              </a:p>
            </p:txBody>
          </p: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7CB3E360-DDDA-5E9E-9521-AC8867388CB4}"/>
                </a:ext>
              </a:extLst>
            </p:cNvPr>
            <p:cNvGrpSpPr/>
            <p:nvPr/>
          </p:nvGrpSpPr>
          <p:grpSpPr>
            <a:xfrm>
              <a:off x="4844689" y="3889975"/>
              <a:ext cx="2520000" cy="2520000"/>
              <a:chOff x="4844689" y="3889975"/>
              <a:chExt cx="2520000" cy="2520000"/>
            </a:xfrm>
          </p:grpSpPr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C02A2F13-4B69-9DAC-1E48-64599D7DF63F}"/>
                  </a:ext>
                </a:extLst>
              </p:cNvPr>
              <p:cNvSpPr/>
              <p:nvPr/>
            </p:nvSpPr>
            <p:spPr>
              <a:xfrm>
                <a:off x="4844689" y="3889975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5E61CC">
                  <a:alpha val="9804"/>
                </a:srgbClr>
              </a:solidFill>
              <a:ln w="63500" cmpd="sng">
                <a:solidFill>
                  <a:srgbClr val="5E61CC">
                    <a:alpha val="10000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9" name="Elemento grafico 8">
                <a:extLst>
                  <a:ext uri="{FF2B5EF4-FFF2-40B4-BE49-F238E27FC236}">
                    <a16:creationId xmlns:a16="http://schemas.microsoft.com/office/drawing/2014/main" id="{FFFE2E44-32EE-5073-BC88-5B0C7A7DC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3271" y="4410111"/>
                <a:ext cx="802835" cy="802835"/>
              </a:xfrm>
              <a:prstGeom prst="rect">
                <a:avLst/>
              </a:prstGeom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AC93402-1884-8EC9-1567-63E05EE00626}"/>
                  </a:ext>
                </a:extLst>
              </p:cNvPr>
              <p:cNvSpPr txBox="1"/>
              <p:nvPr/>
            </p:nvSpPr>
            <p:spPr>
              <a:xfrm>
                <a:off x="5088000" y="5235823"/>
                <a:ext cx="201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Politico</a:t>
                </a: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A104863D-FBDE-2F9E-5460-DFDB62F8C6A8}"/>
                </a:ext>
              </a:extLst>
            </p:cNvPr>
            <p:cNvGrpSpPr/>
            <p:nvPr/>
          </p:nvGrpSpPr>
          <p:grpSpPr>
            <a:xfrm>
              <a:off x="8427892" y="3887454"/>
              <a:ext cx="2520000" cy="2520000"/>
              <a:chOff x="8427892" y="3887454"/>
              <a:chExt cx="2520000" cy="2520000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4A90BA76-89A7-8B81-1ADB-B7D8C3D1C3F7}"/>
                  </a:ext>
                </a:extLst>
              </p:cNvPr>
              <p:cNvSpPr/>
              <p:nvPr/>
            </p:nvSpPr>
            <p:spPr>
              <a:xfrm>
                <a:off x="8427892" y="3887454"/>
                <a:ext cx="2520000" cy="2520000"/>
              </a:xfrm>
              <a:prstGeom prst="roundRect">
                <a:avLst>
                  <a:gd name="adj" fmla="val 19608"/>
                </a:avLst>
              </a:prstGeom>
              <a:solidFill>
                <a:srgbClr val="6B30C2">
                  <a:alpha val="9804"/>
                </a:srgbClr>
              </a:solidFill>
              <a:ln w="63500" cmpd="sng">
                <a:solidFill>
                  <a:srgbClr val="6B30C2">
                    <a:alpha val="10000"/>
                  </a:srgb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11" name="Elemento grafico 10">
                <a:extLst>
                  <a:ext uri="{FF2B5EF4-FFF2-40B4-BE49-F238E27FC236}">
                    <a16:creationId xmlns:a16="http://schemas.microsoft.com/office/drawing/2014/main" id="{F912A414-DE17-208C-C095-3ADCE1114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50204" y="4360447"/>
                <a:ext cx="875376" cy="875376"/>
              </a:xfrm>
              <a:prstGeom prst="rect">
                <a:avLst/>
              </a:prstGeom>
            </p:spPr>
          </p:pic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115702A-5E0B-8D0E-D564-0DB3003285B6}"/>
                  </a:ext>
                </a:extLst>
              </p:cNvPr>
              <p:cNvSpPr txBox="1"/>
              <p:nvPr/>
            </p:nvSpPr>
            <p:spPr>
              <a:xfrm>
                <a:off x="8679892" y="5212946"/>
                <a:ext cx="201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Storico</a:t>
                </a:r>
              </a:p>
            </p:txBody>
          </p:sp>
        </p:grpSp>
      </p:grpSp>
      <p:pic>
        <p:nvPicPr>
          <p:cNvPr id="14" name="Immagine 13" descr="Immagine che contiene Elementi grafici, grafica, cerchio, Policromia&#10;&#10;Descrizione generata automaticamente">
            <a:extLst>
              <a:ext uri="{FF2B5EF4-FFF2-40B4-BE49-F238E27FC236}">
                <a16:creationId xmlns:a16="http://schemas.microsoft.com/office/drawing/2014/main" id="{036F0AF6-89A8-A949-44D3-835B84633A4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13271" r="24248" b="35985"/>
          <a:stretch/>
        </p:blipFill>
        <p:spPr>
          <a:xfrm>
            <a:off x="169684" y="6299999"/>
            <a:ext cx="603315" cy="3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25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mio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6FCFF3C2EA9248AFD0D31D2896279D" ma:contentTypeVersion="6" ma:contentTypeDescription="Creare un nuovo documento." ma:contentTypeScope="" ma:versionID="832ac2acdec7f9cbc35a37db4ff54d44">
  <xsd:schema xmlns:xsd="http://www.w3.org/2001/XMLSchema" xmlns:xs="http://www.w3.org/2001/XMLSchema" xmlns:p="http://schemas.microsoft.com/office/2006/metadata/properties" xmlns:ns3="31a4c559-dd91-40dd-bc85-1677bda72c4c" targetNamespace="http://schemas.microsoft.com/office/2006/metadata/properties" ma:root="true" ma:fieldsID="2a8b5a9e06abf3e1f61dc93d643b9976" ns3:_="">
    <xsd:import namespace="31a4c559-dd91-40dd-bc85-1677bda72c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a4c559-dd91-40dd-bc85-1677bda72c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1a4c559-dd91-40dd-bc85-1677bda72c4c" xsi:nil="true"/>
  </documentManagement>
</p:properties>
</file>

<file path=customXml/itemProps1.xml><?xml version="1.0" encoding="utf-8"?>
<ds:datastoreItem xmlns:ds="http://schemas.openxmlformats.org/officeDocument/2006/customXml" ds:itemID="{92FE415C-1033-4ED1-A0F0-9740C3DA32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a4c559-dd91-40dd-bc85-1677bda72c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0E258F-2B9F-4EC5-B1BC-189921A406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7DBC42-CE83-4117-B734-BB3437CF662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1a4c559-dd91-40dd-bc85-1677bda72c4c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1346</TotalTime>
  <Words>791</Words>
  <Application>Microsoft Office PowerPoint</Application>
  <PresentationFormat>Widescreen</PresentationFormat>
  <Paragraphs>300</Paragraphs>
  <Slides>44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2" baseType="lpstr">
      <vt:lpstr>Aptos</vt:lpstr>
      <vt:lpstr>Arial</vt:lpstr>
      <vt:lpstr>Montserrat</vt:lpstr>
      <vt:lpstr>Montserrat ExtraLight</vt:lpstr>
      <vt:lpstr>Montserrat Light</vt:lpstr>
      <vt:lpstr>Montserrat Medium</vt:lpstr>
      <vt:lpstr>Montserrat SemiBold</vt:lpstr>
      <vt:lpstr>Office Theme</vt:lpstr>
      <vt:lpstr>Fut-ITA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JOSE' SGARIGLIA</dc:creator>
  <cp:lastModifiedBy>JOSE' SGARIGLIA</cp:lastModifiedBy>
  <cp:revision>1</cp:revision>
  <dcterms:created xsi:type="dcterms:W3CDTF">2024-11-08T11:10:20Z</dcterms:created>
  <dcterms:modified xsi:type="dcterms:W3CDTF">2024-11-11T14:23:40Z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0x010100FB6FCFF3C2EA9248AFD0D31D2896279D</vt:lpwstr>
  </property>
</Properties>
</file>